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816" r:id="rId4"/>
  </p:sldMasterIdLst>
  <p:notesMasterIdLst>
    <p:notesMasterId r:id="rId21"/>
  </p:notesMasterIdLst>
  <p:handoutMasterIdLst>
    <p:handoutMasterId r:id="rId22"/>
  </p:handoutMasterIdLst>
  <p:sldIdLst>
    <p:sldId id="472" r:id="rId5"/>
    <p:sldId id="485" r:id="rId6"/>
    <p:sldId id="481" r:id="rId7"/>
    <p:sldId id="484" r:id="rId8"/>
    <p:sldId id="486" r:id="rId9"/>
    <p:sldId id="487" r:id="rId10"/>
    <p:sldId id="488" r:id="rId11"/>
    <p:sldId id="492" r:id="rId12"/>
    <p:sldId id="497" r:id="rId13"/>
    <p:sldId id="498" r:id="rId14"/>
    <p:sldId id="499" r:id="rId15"/>
    <p:sldId id="500" r:id="rId16"/>
    <p:sldId id="501" r:id="rId17"/>
    <p:sldId id="502" r:id="rId18"/>
    <p:sldId id="503" r:id="rId19"/>
    <p:sldId id="478" r:id="rId20"/>
  </p:sldIdLst>
  <p:sldSz cx="9144000" cy="5143500" type="screen16x9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1BE"/>
    <a:srgbClr val="9477A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211" d="100"/>
          <a:sy n="211" d="100"/>
        </p:scale>
        <p:origin x="260" y="1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r>
              <a:rPr lang="fr-CH"/>
              <a:t>Etat de Vaud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2081C630-FD16-4F69-9C73-BD1E6DB5BB10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36407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/>
              <a:t>Cliquez pour modifier les styles du texte du masque</a:t>
            </a:r>
          </a:p>
          <a:p>
            <a:pPr lvl="1"/>
            <a:r>
              <a:rPr lang="fr-CH" noProof="0"/>
              <a:t>Deuxième niveau</a:t>
            </a:r>
          </a:p>
          <a:p>
            <a:pPr lvl="2"/>
            <a:r>
              <a:rPr lang="fr-CH" noProof="0"/>
              <a:t>Troisième niveau</a:t>
            </a:r>
          </a:p>
          <a:p>
            <a:pPr lvl="3"/>
            <a:r>
              <a:rPr lang="fr-CH" noProof="0"/>
              <a:t>Quatrième niveau</a:t>
            </a:r>
          </a:p>
          <a:p>
            <a:pPr lvl="4"/>
            <a:r>
              <a:rPr lang="fr-CH" noProof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r>
              <a:rPr lang="fr-CH"/>
              <a:t>Département, Service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0AC3AAD-BBE9-4FB6-AA73-1C48AFDFEAF7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28454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D957-20E2-47B2-AA9B-FBAC2CED9207}" type="datetimeFigureOut">
              <a:rPr lang="fr-FR" smtClean="0"/>
              <a:t>27/07/2024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4C71B-5AB6-3141-9991-BED08649FFB2}" type="slidenum">
              <a:rPr lang="en-CH" smtClean="0"/>
              <a:pPr/>
              <a:t>‹N°›</a:t>
            </a:fld>
            <a:endParaRPr lang="en-CH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54AD50A-FFC6-0361-12D0-3E9F27CFEB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931"/>
            <a:ext cx="9144000" cy="5143500"/>
          </a:xfrm>
          <a:prstGeom prst="rect">
            <a:avLst/>
          </a:prstGeom>
        </p:spPr>
      </p:pic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FA022DD2-3AD6-7533-AAF9-93D8B22FA20B}"/>
              </a:ext>
            </a:extLst>
          </p:cNvPr>
          <p:cNvCxnSpPr/>
          <p:nvPr userDrawn="1"/>
        </p:nvCxnSpPr>
        <p:spPr>
          <a:xfrm>
            <a:off x="1619672" y="3363838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Image 16">
            <a:extLst>
              <a:ext uri="{FF2B5EF4-FFF2-40B4-BE49-F238E27FC236}">
                <a16:creationId xmlns:a16="http://schemas.microsoft.com/office/drawing/2014/main" id="{D1A475C9-61AA-25EF-A891-C2DAB666EE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50"/>
          <a:stretch/>
        </p:blipFill>
        <p:spPr>
          <a:xfrm>
            <a:off x="421200" y="395005"/>
            <a:ext cx="262368" cy="73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71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D957-20E2-47B2-AA9B-FBAC2CED9207}" type="datetimeFigureOut">
              <a:rPr lang="fr-FR" smtClean="0"/>
              <a:t>27/07/2024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C88A-41C2-48C2-8DD8-72F29D4B41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211738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D957-20E2-47B2-AA9B-FBAC2CED9207}" type="datetimeFigureOut">
              <a:rPr lang="fr-FR" smtClean="0"/>
              <a:t>27/07/2024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C88A-41C2-48C2-8DD8-72F29D4B41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798692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'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AE159B4-AE03-C384-19CE-6CED8C6FD9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47663" y="2969189"/>
            <a:ext cx="7056783" cy="452438"/>
          </a:xfrm>
          <a:prstGeom prst="rect">
            <a:avLst/>
          </a:prstGeom>
        </p:spPr>
        <p:txBody>
          <a:bodyPr/>
          <a:lstStyle>
            <a:lvl1pPr algn="l">
              <a:lnSpc>
                <a:spcPct val="105000"/>
              </a:lnSpc>
              <a:defRPr sz="2000" kern="100" spc="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titre</a:t>
            </a:r>
            <a:endParaRPr lang="fr-C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47664" y="3421627"/>
            <a:ext cx="7056783" cy="43219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5000"/>
              </a:lnSpc>
              <a:buFontTx/>
              <a:buNone/>
              <a:defRPr sz="1100" b="0" kern="100" baseline="0">
                <a:solidFill>
                  <a:schemeClr val="tx1"/>
                </a:solidFill>
                <a:latin typeface="+mj-lt"/>
              </a:defRPr>
            </a:lvl1pPr>
            <a:lvl3pPr marL="914400" indent="0">
              <a:buNone/>
              <a:defRPr/>
            </a:lvl3pPr>
          </a:lstStyle>
          <a:p>
            <a:r>
              <a:rPr lang="fr-FR"/>
              <a:t>Modifier le sous-titre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651F0ED2-7322-A847-A285-EE622EC69F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3528" y="4587974"/>
            <a:ext cx="43926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175" indent="-3175" eaLnBrk="1" hangingPunct="1">
              <a:spcBef>
                <a:spcPct val="50000"/>
              </a:spcBef>
              <a:tabLst/>
            </a:pPr>
            <a:fld id="{F268BED9-FF7C-7244-AE5E-7F12A70E245E}" type="datetime1">
              <a:rPr lang="fr-CH" altLang="fr-FR" sz="750" baseline="0" smtClean="0">
                <a:solidFill>
                  <a:schemeClr val="tx1"/>
                </a:solidFill>
              </a:rPr>
              <a:pPr marL="3175" indent="-3175" eaLnBrk="1" hangingPunct="1">
                <a:spcBef>
                  <a:spcPct val="50000"/>
                </a:spcBef>
                <a:tabLst/>
              </a:pPr>
              <a:t>27.07.2024</a:t>
            </a:fld>
            <a:endParaRPr lang="fr-CH" altLang="fr-FR" sz="750" baseline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646C00-85C8-929D-FA5F-2424217AA596}"/>
              </a:ext>
            </a:extLst>
          </p:cNvPr>
          <p:cNvCxnSpPr/>
          <p:nvPr userDrawn="1"/>
        </p:nvCxnSpPr>
        <p:spPr>
          <a:xfrm>
            <a:off x="1619672" y="3363838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Graphic 18">
            <a:extLst>
              <a:ext uri="{FF2B5EF4-FFF2-40B4-BE49-F238E27FC236}">
                <a16:creationId xmlns:a16="http://schemas.microsoft.com/office/drawing/2014/main" id="{05C40AC4-0A6F-7C64-FE0D-30167933E3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957" y="193143"/>
            <a:ext cx="4759548" cy="1611501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5AF9B69-1182-8DBF-7726-93F411440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60232" y="4587974"/>
            <a:ext cx="2057400" cy="215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CH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50" kern="75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5B4C71B-5AB6-3141-9991-BED08649FFB2}" type="slidenum">
              <a:rPr lang="en-CH" smtClean="0"/>
              <a:pPr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765929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FD1B87-BE38-BEA0-5E64-503D10D32C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259632" y="908294"/>
            <a:ext cx="3592800" cy="3535664"/>
          </a:xfrm>
          <a:prstGeom prst="rect">
            <a:avLst/>
          </a:prstGeom>
        </p:spPr>
        <p:txBody>
          <a:bodyPr/>
          <a:lstStyle>
            <a:lvl1pPr marL="284400" indent="-284400">
              <a:lnSpc>
                <a:spcPct val="105000"/>
              </a:lnSpc>
              <a:spcAft>
                <a:spcPts val="700"/>
              </a:spcAft>
              <a:defRPr sz="1500"/>
            </a:lvl1pPr>
            <a:lvl2pPr marL="284400">
              <a:lnSpc>
                <a:spcPct val="105000"/>
              </a:lnSpc>
              <a:spcAft>
                <a:spcPts val="700"/>
              </a:spcAft>
              <a:defRPr sz="1500"/>
            </a:lvl2pPr>
            <a:lvl3pPr marL="284400" indent="-284400">
              <a:lnSpc>
                <a:spcPct val="105000"/>
              </a:lnSpc>
              <a:spcAft>
                <a:spcPts val="700"/>
              </a:spcAft>
              <a:defRPr sz="1100"/>
            </a:lvl3pPr>
            <a:lvl4pPr marL="285750" indent="-285750"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1500"/>
            </a:lvl4pPr>
            <a:lvl5pPr marL="284400" indent="-284400">
              <a:spcBef>
                <a:spcPts val="0"/>
              </a:spcBef>
              <a:spcAft>
                <a:spcPts val="700"/>
              </a:spcAft>
              <a:defRPr sz="1500"/>
            </a:lvl5pPr>
            <a:lvl6pPr>
              <a:spcBef>
                <a:spcPts val="0"/>
              </a:spcBef>
              <a:spcAft>
                <a:spcPts val="700"/>
              </a:spcAft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 premier niveau de liste</a:t>
            </a:r>
          </a:p>
          <a:p>
            <a:pPr lvl="1"/>
            <a:r>
              <a:rPr lang="fr-FR"/>
              <a:t>Modifier le deuxième niveau de liste</a:t>
            </a:r>
          </a:p>
          <a:p>
            <a:pPr lvl="2"/>
            <a:r>
              <a:rPr lang="fr-FR"/>
              <a:t>Modifier le troisième niveau de liste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039632" y="908294"/>
            <a:ext cx="3592800" cy="3535664"/>
          </a:xfrm>
          <a:prstGeom prst="rect">
            <a:avLst/>
          </a:prstGeom>
        </p:spPr>
        <p:txBody>
          <a:bodyPr/>
          <a:lstStyle>
            <a:lvl1pPr marL="284400" indent="-284400">
              <a:lnSpc>
                <a:spcPct val="105000"/>
              </a:lnSpc>
              <a:spcAft>
                <a:spcPts val="700"/>
              </a:spcAft>
              <a:defRPr sz="1500"/>
            </a:lvl1pPr>
            <a:lvl2pPr marL="284400" indent="-284400">
              <a:lnSpc>
                <a:spcPct val="105000"/>
              </a:lnSpc>
              <a:spcAft>
                <a:spcPts val="700"/>
              </a:spcAft>
              <a:defRPr sz="1500"/>
            </a:lvl2pPr>
            <a:lvl3pPr marL="284400" indent="-284400">
              <a:lnSpc>
                <a:spcPct val="105000"/>
              </a:lnSpc>
              <a:spcAft>
                <a:spcPts val="700"/>
              </a:spcAft>
              <a:defRPr sz="1100"/>
            </a:lvl3pPr>
            <a:lvl4pPr marL="284400" indent="-284400">
              <a:spcBef>
                <a:spcPts val="0"/>
              </a:spcBef>
              <a:spcAft>
                <a:spcPts val="700"/>
              </a:spcAft>
              <a:defRPr sz="1500"/>
            </a:lvl4pPr>
            <a:lvl5pPr marL="284400" indent="-284400">
              <a:spcBef>
                <a:spcPts val="0"/>
              </a:spcBef>
              <a:spcAft>
                <a:spcPts val="700"/>
              </a:spcAft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 premier niveau de liste</a:t>
            </a:r>
          </a:p>
          <a:p>
            <a:pPr lvl="1"/>
            <a:r>
              <a:rPr lang="fr-FR"/>
              <a:t>Modifier le deuxième niveau de liste</a:t>
            </a:r>
          </a:p>
          <a:p>
            <a:pPr lvl="2"/>
            <a:r>
              <a:rPr lang="fr-FR"/>
              <a:t>Modifier le troisième niveau de liste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E097A9ED-A1A8-3847-8C42-8D5717DCB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409" y="267494"/>
            <a:ext cx="6752647" cy="529829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titre</a:t>
            </a:r>
            <a:endParaRPr lang="fr-CH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79C3E9B-9B3F-C325-57B7-3BD553F80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60232" y="4587974"/>
            <a:ext cx="2057400" cy="215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CH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50" kern="75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5B4C71B-5AB6-3141-9991-BED08649FFB2}" type="slidenum">
              <a:rPr lang="en-CH" smtClean="0"/>
              <a:pPr/>
              <a:t>‹N°›</a:t>
            </a:fld>
            <a:endParaRPr lang="en-CH"/>
          </a:p>
        </p:txBody>
      </p:sp>
      <p:pic>
        <p:nvPicPr>
          <p:cNvPr id="6" name="Image 16">
            <a:extLst>
              <a:ext uri="{FF2B5EF4-FFF2-40B4-BE49-F238E27FC236}">
                <a16:creationId xmlns:a16="http://schemas.microsoft.com/office/drawing/2014/main" id="{736713F6-ACCA-F402-3574-B10D9A0510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50"/>
          <a:stretch/>
        </p:blipFill>
        <p:spPr>
          <a:xfrm>
            <a:off x="421200" y="395005"/>
            <a:ext cx="262368" cy="73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99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85F16E7-A600-2CBB-C739-BEFC2BD04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60232" y="4587974"/>
            <a:ext cx="2057400" cy="215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CH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50" kern="75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5B4C71B-5AB6-3141-9991-BED08649FFB2}" type="slidenum">
              <a:rPr lang="en-CH" smtClean="0"/>
              <a:pPr/>
              <a:t>‹N°›</a:t>
            </a:fld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E24D35-4160-F8F5-2169-53CB1D31D1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94610"/>
            <a:ext cx="6380202" cy="14488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FE4FF5-99E3-694D-907E-87BC46413D5C}"/>
              </a:ext>
            </a:extLst>
          </p:cNvPr>
          <p:cNvSpPr txBox="1"/>
          <p:nvPr userDrawn="1"/>
        </p:nvSpPr>
        <p:spPr>
          <a:xfrm>
            <a:off x="179512" y="4515966"/>
            <a:ext cx="227017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H" sz="700">
                <a:solidFill>
                  <a:schemeClr val="bg1"/>
                </a:solidFill>
              </a:rPr>
              <a:t>Direction générale de l’enseignement postobligatoire</a:t>
            </a:r>
          </a:p>
          <a:p>
            <a:r>
              <a:rPr lang="en-CH" sz="700">
                <a:solidFill>
                  <a:schemeClr val="bg1"/>
                </a:solidFill>
              </a:rPr>
              <a:t>Rue Saint-Martin 26, 1014 Lausanne</a:t>
            </a:r>
          </a:p>
          <a:p>
            <a:r>
              <a:rPr lang="en-GB" sz="700">
                <a:solidFill>
                  <a:schemeClr val="bg1"/>
                </a:solidFill>
              </a:rPr>
              <a:t>www.vd.ch/dgep | 021 316 63 04 | info.dgep@vd.ch</a:t>
            </a:r>
            <a:endParaRPr lang="en-CH" sz="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00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119858-E424-0B4A-FBAF-84F0F87370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931"/>
            <a:ext cx="9144000" cy="51435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47663" y="2969189"/>
            <a:ext cx="7056783" cy="452438"/>
          </a:xfrm>
          <a:prstGeom prst="rect">
            <a:avLst/>
          </a:prstGeom>
        </p:spPr>
        <p:txBody>
          <a:bodyPr/>
          <a:lstStyle>
            <a:lvl1pPr algn="l">
              <a:lnSpc>
                <a:spcPct val="105000"/>
              </a:lnSpc>
              <a:defRPr sz="2000" kern="100" spc="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titre</a:t>
            </a:r>
            <a:endParaRPr lang="fr-C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47664" y="3421627"/>
            <a:ext cx="7056783" cy="43219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5000"/>
              </a:lnSpc>
              <a:buFontTx/>
              <a:buNone/>
              <a:defRPr sz="1100" b="0" kern="100" baseline="0">
                <a:solidFill>
                  <a:schemeClr val="tx1"/>
                </a:solidFill>
                <a:latin typeface="+mj-lt"/>
              </a:defRPr>
            </a:lvl1pPr>
            <a:lvl3pPr marL="914400" indent="0">
              <a:buNone/>
              <a:defRPr/>
            </a:lvl3pPr>
          </a:lstStyle>
          <a:p>
            <a:r>
              <a:rPr lang="fr-FR"/>
              <a:t>Modifier le sous-titre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646C00-85C8-929D-FA5F-2424217AA596}"/>
              </a:ext>
            </a:extLst>
          </p:cNvPr>
          <p:cNvCxnSpPr/>
          <p:nvPr userDrawn="1"/>
        </p:nvCxnSpPr>
        <p:spPr>
          <a:xfrm>
            <a:off x="1619672" y="3363838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A6BA7-AB73-63E1-0DDA-BB5A6F76D6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60232" y="4587974"/>
            <a:ext cx="2057400" cy="215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CH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50" kern="75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5B4C71B-5AB6-3141-9991-BED08649FFB2}" type="slidenum">
              <a:rPr lang="en-CH" smtClean="0"/>
              <a:pPr/>
              <a:t>‹N°›</a:t>
            </a:fld>
            <a:endParaRPr lang="en-CH"/>
          </a:p>
        </p:txBody>
      </p:sp>
      <p:pic>
        <p:nvPicPr>
          <p:cNvPr id="5" name="Image 16">
            <a:extLst>
              <a:ext uri="{FF2B5EF4-FFF2-40B4-BE49-F238E27FC236}">
                <a16:creationId xmlns:a16="http://schemas.microsoft.com/office/drawing/2014/main" id="{60AE02C4-E191-D198-D043-507BFC39A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50"/>
          <a:stretch/>
        </p:blipFill>
        <p:spPr>
          <a:xfrm>
            <a:off x="421200" y="395005"/>
            <a:ext cx="262368" cy="73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14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477BBB81-E674-2720-EB78-96411B0533C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" y="0"/>
            <a:ext cx="9143998" cy="5143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23850" indent="0" algn="l" fontAlgn="base">
              <a:lnSpc>
                <a:spcPct val="100000"/>
              </a:lnSpc>
              <a:buNone/>
              <a:tabLst>
                <a:tab pos="323850" algn="l"/>
                <a:tab pos="1954213" algn="l"/>
              </a:tabLst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CH"/>
              <a:t>Insérez une image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D809E991-6AB3-8B1C-5BAD-D446C24FD7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927873"/>
            <a:ext cx="1547664" cy="21562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24000" indent="0">
              <a:lnSpc>
                <a:spcPct val="100000"/>
              </a:lnSpc>
              <a:buNone/>
              <a:tabLst>
                <a:tab pos="324000" algn="l"/>
              </a:tabLst>
              <a:defRPr sz="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© </a:t>
            </a:r>
            <a:r>
              <a:rPr lang="en-GB" err="1"/>
              <a:t>Modifiez</a:t>
            </a:r>
            <a:r>
              <a:rPr lang="en-GB"/>
              <a:t> la </a:t>
            </a:r>
            <a:r>
              <a:rPr lang="en-GB" err="1"/>
              <a:t>légende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8242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D957-20E2-47B2-AA9B-FBAC2CED9207}" type="datetimeFigureOut">
              <a:rPr lang="fr-FR" smtClean="0"/>
              <a:t>27/07/2024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4C71B-5AB6-3141-9991-BED08649FFB2}" type="slidenum">
              <a:rPr lang="en-CH" smtClean="0"/>
              <a:pPr/>
              <a:t>‹N°›</a:t>
            </a:fld>
            <a:endParaRPr lang="en-CH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9EEF617-6825-7ACA-CC5E-E864FE2F90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974"/>
            <a:ext cx="9144000" cy="5143500"/>
          </a:xfrm>
          <a:prstGeom prst="rect">
            <a:avLst/>
          </a:prstGeom>
        </p:spPr>
      </p:pic>
      <p:pic>
        <p:nvPicPr>
          <p:cNvPr id="8" name="Image 16">
            <a:extLst>
              <a:ext uri="{FF2B5EF4-FFF2-40B4-BE49-F238E27FC236}">
                <a16:creationId xmlns:a16="http://schemas.microsoft.com/office/drawing/2014/main" id="{5C9011B6-4BDF-4582-8272-F7CAC33780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50"/>
          <a:stretch/>
        </p:blipFill>
        <p:spPr>
          <a:xfrm>
            <a:off x="421200" y="395005"/>
            <a:ext cx="262368" cy="73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480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D957-20E2-47B2-AA9B-FBAC2CED9207}" type="datetimeFigureOut">
              <a:rPr lang="fr-FR" smtClean="0"/>
              <a:t>27/07/2024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C88A-41C2-48C2-8DD8-72F29D4B41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788238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D957-20E2-47B2-AA9B-FBAC2CED9207}" type="datetimeFigureOut">
              <a:rPr lang="fr-FR" smtClean="0"/>
              <a:t>27/07/2024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C88A-41C2-48C2-8DD8-72F29D4B41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95365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D957-20E2-47B2-AA9B-FBAC2CED9207}" type="datetimeFigureOut">
              <a:rPr lang="fr-FR" smtClean="0"/>
              <a:t>27/07/2024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C88A-41C2-48C2-8DD8-72F29D4B41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13741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D957-20E2-47B2-AA9B-FBAC2CED9207}" type="datetimeFigureOut">
              <a:rPr lang="fr-FR" smtClean="0"/>
              <a:t>27/07/2024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C88A-41C2-48C2-8DD8-72F29D4B41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661712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D957-20E2-47B2-AA9B-FBAC2CED9207}" type="datetimeFigureOut">
              <a:rPr lang="fr-FR" smtClean="0"/>
              <a:t>27/07/2024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C88A-41C2-48C2-8DD8-72F29D4B41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346702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D957-20E2-47B2-AA9B-FBAC2CED9207}" type="datetimeFigureOut">
              <a:rPr lang="fr-FR" smtClean="0"/>
              <a:t>27/07/2024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C88A-41C2-48C2-8DD8-72F29D4B41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403056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D957-20E2-47B2-AA9B-FBAC2CED9207}" type="datetimeFigureOut">
              <a:rPr lang="fr-FR" smtClean="0"/>
              <a:t>27/07/2024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C88A-41C2-48C2-8DD8-72F29D4B41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79419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88D957-20E2-47B2-AA9B-FBAC2CED9207}" type="datetimeFigureOut">
              <a:rPr lang="fr-FR" smtClean="0"/>
              <a:t>27/07/2024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20C88A-41C2-48C2-8DD8-72F29D4B411A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16">
            <a:extLst>
              <a:ext uri="{FF2B5EF4-FFF2-40B4-BE49-F238E27FC236}">
                <a16:creationId xmlns:a16="http://schemas.microsoft.com/office/drawing/2014/main" id="{1F944654-5CDA-9C69-BAB3-C5921549CE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50"/>
          <a:stretch/>
        </p:blipFill>
        <p:spPr>
          <a:xfrm>
            <a:off x="421200" y="395005"/>
            <a:ext cx="262368" cy="73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3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708" r:id="rId15"/>
    <p:sldLayoutId id="2147483709" r:id="rId16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s://svgsilh.com/fr/9c27b0/image/98713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fr_f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F09671-172F-46AE-8A4B-2D1DCF859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518" y="130629"/>
            <a:ext cx="685800" cy="6858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45FA96FF-388B-4692-9C76-52C938376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4698" y="2571750"/>
            <a:ext cx="7056782" cy="959255"/>
          </a:xfrm>
        </p:spPr>
        <p:txBody>
          <a:bodyPr rtlCol="0"/>
          <a:lstStyle>
            <a:defPPr>
              <a:defRPr lang="fr-FR"/>
            </a:defPPr>
          </a:lstStyle>
          <a:p>
            <a:pPr algn="r" rtl="0"/>
            <a:r>
              <a:rPr lang="fr-FR" sz="2400" dirty="0" err="1"/>
              <a:t>Canva</a:t>
            </a:r>
            <a:endParaRPr lang="fr-FR" sz="3000" dirty="0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163DE12F-06D4-47EA-8360-44B498763660}"/>
              </a:ext>
            </a:extLst>
          </p:cNvPr>
          <p:cNvSpPr txBox="1">
            <a:spLocks/>
          </p:cNvSpPr>
          <p:nvPr/>
        </p:nvSpPr>
        <p:spPr>
          <a:xfrm>
            <a:off x="6912988" y="4528361"/>
            <a:ext cx="1691458" cy="327543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  <a:lvl1pPr marL="0" indent="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 b="0" kern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sz="1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fr-FR" dirty="0"/>
              <a:t>Séverine Ciampi</a:t>
            </a:r>
          </a:p>
        </p:txBody>
      </p:sp>
    </p:spTree>
    <p:extLst>
      <p:ext uri="{BB962C8B-B14F-4D97-AF65-F5344CB8AC3E}">
        <p14:creationId xmlns:p14="http://schemas.microsoft.com/office/powerpoint/2010/main" val="4040563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5FD860E-6A4B-FD8D-DF32-EB6B45D40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C88A-41C2-48C2-8DD8-72F29D4B411A}" type="slidenum">
              <a:rPr lang="fr-FR" smtClean="0"/>
              <a:t>10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B572AB8-F423-090E-74C6-E8635FE64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177" y="0"/>
            <a:ext cx="4644823" cy="5143500"/>
          </a:xfrm>
          <a:prstGeom prst="rect">
            <a:avLst/>
          </a:prstGeom>
        </p:spPr>
      </p:pic>
      <p:sp>
        <p:nvSpPr>
          <p:cNvPr id="5" name="Espace réservé du contenu 11">
            <a:extLst>
              <a:ext uri="{FF2B5EF4-FFF2-40B4-BE49-F238E27FC236}">
                <a16:creationId xmlns:a16="http://schemas.microsoft.com/office/drawing/2014/main" id="{9989A6C5-99DF-AEEB-638D-2EBE40719026}"/>
              </a:ext>
            </a:extLst>
          </p:cNvPr>
          <p:cNvSpPr txBox="1">
            <a:spLocks/>
          </p:cNvSpPr>
          <p:nvPr/>
        </p:nvSpPr>
        <p:spPr>
          <a:xfrm>
            <a:off x="410424" y="1355002"/>
            <a:ext cx="3785290" cy="3340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sz="1200" b="1" dirty="0">
                <a:latin typeface="Arial" panose="020B0604020202020204" pitchFamily="34" charset="0"/>
                <a:cs typeface="Times New Roman" panose="02020603050405020304" pitchFamily="18" charset="0"/>
              </a:rPr>
              <a:t>1. Ajouter et modifier le texte :</a:t>
            </a:r>
          </a:p>
          <a:p>
            <a:pPr marL="358775">
              <a:lnSpc>
                <a:spcPct val="107000"/>
              </a:lnSpc>
            </a:pPr>
            <a:r>
              <a:rPr lang="fr-FR" sz="1100" dirty="0">
                <a:latin typeface="Arial" panose="020B0604020202020204" pitchFamily="34" charset="0"/>
                <a:ea typeface="Aptos" panose="020B0004020202020204" pitchFamily="34" charset="0"/>
              </a:rPr>
              <a:t>Cliquez sur les zones de texte pour modifier le texte existant ou ajouter le vôtre</a:t>
            </a:r>
          </a:p>
          <a:p>
            <a:pPr>
              <a:lnSpc>
                <a:spcPct val="107000"/>
              </a:lnSpc>
            </a:pPr>
            <a:endParaRPr lang="fr-FR" sz="1100" dirty="0"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>
              <a:lnSpc>
                <a:spcPct val="107000"/>
              </a:lnSpc>
            </a:pPr>
            <a:endParaRPr lang="fr-FR" sz="1100" dirty="0"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>
              <a:lnSpc>
                <a:spcPct val="107000"/>
              </a:lnSpc>
            </a:pPr>
            <a:endParaRPr lang="fr-FR" sz="1100" dirty="0"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358775">
              <a:lnSpc>
                <a:spcPct val="107000"/>
              </a:lnSpc>
            </a:pPr>
            <a:r>
              <a:rPr lang="fr-FR" sz="1100" dirty="0">
                <a:latin typeface="Arial" panose="020B0604020202020204" pitchFamily="34" charset="0"/>
                <a:cs typeface="Times New Roman" panose="02020603050405020304" pitchFamily="18" charset="0"/>
              </a:rPr>
              <a:t>Lorsque vous utilisez l’IA, un message </a:t>
            </a:r>
            <a:r>
              <a:rPr lang="fr-CH" sz="1100" dirty="0">
                <a:latin typeface="Arial" panose="020B0604020202020204" pitchFamily="34" charset="0"/>
                <a:cs typeface="Times New Roman" panose="02020603050405020304" pitchFamily="18" charset="0"/>
              </a:rPr>
              <a:t>apparaît </a:t>
            </a:r>
          </a:p>
        </p:txBody>
      </p:sp>
      <p:pic>
        <p:nvPicPr>
          <p:cNvPr id="6" name="Espace réservé du contenu 3" descr="Une image contenant texte, Appareils électroniques, capture d’écran, Page web&#10;&#10;Description générée automatiquement">
            <a:extLst>
              <a:ext uri="{FF2B5EF4-FFF2-40B4-BE49-F238E27FC236}">
                <a16:creationId xmlns:a16="http://schemas.microsoft.com/office/drawing/2014/main" id="{2A1F0958-DDFF-3429-9594-A30765597C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888" y="1696049"/>
            <a:ext cx="3890861" cy="2018095"/>
          </a:xfrm>
          <a:prstGeom prst="rect">
            <a:avLst/>
          </a:prstGeom>
        </p:spPr>
      </p:pic>
      <p:sp>
        <p:nvSpPr>
          <p:cNvPr id="7" name="Titre 8">
            <a:extLst>
              <a:ext uri="{FF2B5EF4-FFF2-40B4-BE49-F238E27FC236}">
                <a16:creationId xmlns:a16="http://schemas.microsoft.com/office/drawing/2014/main" id="{54172841-CA23-52F5-5E15-50946949BC61}"/>
              </a:ext>
            </a:extLst>
          </p:cNvPr>
          <p:cNvSpPr txBox="1">
            <a:spLocks/>
          </p:cNvSpPr>
          <p:nvPr/>
        </p:nvSpPr>
        <p:spPr>
          <a:xfrm>
            <a:off x="690492" y="382111"/>
            <a:ext cx="3505222" cy="5900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Étape 4 : </a:t>
            </a:r>
            <a:br>
              <a:rPr lang="fr-FR" sz="18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fr-FR" sz="18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Personnalisation du design</a:t>
            </a:r>
            <a:endParaRPr lang="fr-CH" dirty="0"/>
          </a:p>
        </p:txBody>
      </p:sp>
      <p:sp>
        <p:nvSpPr>
          <p:cNvPr id="8" name="Légende : flèche vers le bas 7">
            <a:extLst>
              <a:ext uri="{FF2B5EF4-FFF2-40B4-BE49-F238E27FC236}">
                <a16:creationId xmlns:a16="http://schemas.microsoft.com/office/drawing/2014/main" id="{E8BB558F-9480-CCC7-A1F6-05349612A521}"/>
              </a:ext>
            </a:extLst>
          </p:cNvPr>
          <p:cNvSpPr/>
          <p:nvPr/>
        </p:nvSpPr>
        <p:spPr>
          <a:xfrm>
            <a:off x="5370833" y="1315770"/>
            <a:ext cx="501848" cy="344065"/>
          </a:xfrm>
          <a:prstGeom prst="downArrowCallout">
            <a:avLst>
              <a:gd name="adj1" fmla="val 19738"/>
              <a:gd name="adj2" fmla="val 21492"/>
              <a:gd name="adj3" fmla="val 25000"/>
              <a:gd name="adj4" fmla="val 64100"/>
            </a:avLst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fr-FR" dirty="0"/>
              <a:t>IA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AF510C7-3FE1-12CF-7A52-CF47061F0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89" y="3317810"/>
            <a:ext cx="2773446" cy="584931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DFCBE501-AAB3-18B5-427C-DD376B4D79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90492" y="2331789"/>
            <a:ext cx="685968" cy="60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07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82CA5C7-BAB6-5888-394D-1688666CB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C88A-41C2-48C2-8DD8-72F29D4B411A}" type="slidenum">
              <a:rPr lang="fr-FR" smtClean="0"/>
              <a:t>11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B3B12F6-815B-9430-61FF-F088380E6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177" y="0"/>
            <a:ext cx="4644823" cy="5143500"/>
          </a:xfrm>
          <a:prstGeom prst="rect">
            <a:avLst/>
          </a:prstGeom>
        </p:spPr>
      </p:pic>
      <p:sp>
        <p:nvSpPr>
          <p:cNvPr id="10" name="Espace réservé du contenu 11">
            <a:extLst>
              <a:ext uri="{FF2B5EF4-FFF2-40B4-BE49-F238E27FC236}">
                <a16:creationId xmlns:a16="http://schemas.microsoft.com/office/drawing/2014/main" id="{E19DAEAD-47C3-7355-3418-E3373C864802}"/>
              </a:ext>
            </a:extLst>
          </p:cNvPr>
          <p:cNvSpPr txBox="1">
            <a:spLocks/>
          </p:cNvSpPr>
          <p:nvPr/>
        </p:nvSpPr>
        <p:spPr>
          <a:xfrm>
            <a:off x="440013" y="1476904"/>
            <a:ext cx="3731558" cy="196944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H" dirty="0"/>
          </a:p>
          <a:p>
            <a:pPr marL="228600" indent="-228600">
              <a:lnSpc>
                <a:spcPct val="107000"/>
              </a:lnSpc>
              <a:spcAft>
                <a:spcPts val="700"/>
              </a:spcAft>
              <a:buFont typeface="Arial" panose="020B0604020202020204" pitchFamily="34" charset="0"/>
              <a:buAutoNum type="arabicPeriod"/>
              <a:defRPr/>
            </a:pPr>
            <a:r>
              <a:rPr lang="fr-FR" sz="1200" b="1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Ajouter et modifier le texte :</a:t>
            </a:r>
          </a:p>
          <a:p>
            <a:pPr marL="358775"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latin typeface="Arial" panose="020B0604020202020204" pitchFamily="34" charset="0"/>
                <a:ea typeface="Aptos" panose="020B0004020202020204" pitchFamily="34" charset="0"/>
              </a:rPr>
              <a:t>Utilisez la barre d'outils en haut pour changer la police, la taille, la couleur, et l'alignement</a:t>
            </a:r>
          </a:p>
          <a:p>
            <a:pPr marL="0" indent="0">
              <a:lnSpc>
                <a:spcPct val="107000"/>
              </a:lnSpc>
              <a:spcAft>
                <a:spcPts val="700"/>
              </a:spcAft>
              <a:buFont typeface="Arial" panose="020B0604020202020204" pitchFamily="34" charset="0"/>
              <a:buNone/>
              <a:defRPr/>
            </a:pPr>
            <a:endParaRPr lang="fr-FR" sz="1200" b="1" dirty="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re 8">
            <a:extLst>
              <a:ext uri="{FF2B5EF4-FFF2-40B4-BE49-F238E27FC236}">
                <a16:creationId xmlns:a16="http://schemas.microsoft.com/office/drawing/2014/main" id="{B0B1CFC0-B825-E47E-2CA2-BA2D2114D5E3}"/>
              </a:ext>
            </a:extLst>
          </p:cNvPr>
          <p:cNvSpPr txBox="1">
            <a:spLocks/>
          </p:cNvSpPr>
          <p:nvPr/>
        </p:nvSpPr>
        <p:spPr>
          <a:xfrm>
            <a:off x="729795" y="431548"/>
            <a:ext cx="3505200" cy="6154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Étape 4 : </a:t>
            </a:r>
            <a:br>
              <a:rPr lang="fr-FR" sz="18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fr-FR" sz="18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Personnalisation du design</a:t>
            </a:r>
            <a:endParaRPr lang="fr-CH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B3B15C4-C019-53E9-13D1-A8E7E89D4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766" y="1476904"/>
            <a:ext cx="3950550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29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E3C0551-2DBD-77CD-2F5D-B9FECECA9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53070"/>
            <a:ext cx="2057400" cy="273844"/>
          </a:xfrm>
        </p:spPr>
        <p:txBody>
          <a:bodyPr/>
          <a:lstStyle/>
          <a:p>
            <a:fld id="{0C20C88A-41C2-48C2-8DD8-72F29D4B411A}" type="slidenum">
              <a:rPr lang="fr-FR" smtClean="0"/>
              <a:t>12</a:t>
            </a:fld>
            <a:endParaRPr lang="fr-FR"/>
          </a:p>
        </p:txBody>
      </p:sp>
      <p:sp>
        <p:nvSpPr>
          <p:cNvPr id="4" name="Titre 8">
            <a:extLst>
              <a:ext uri="{FF2B5EF4-FFF2-40B4-BE49-F238E27FC236}">
                <a16:creationId xmlns:a16="http://schemas.microsoft.com/office/drawing/2014/main" id="{8AF9DF17-9DAA-B2DF-7999-1A131B175E3E}"/>
              </a:ext>
            </a:extLst>
          </p:cNvPr>
          <p:cNvSpPr txBox="1">
            <a:spLocks/>
          </p:cNvSpPr>
          <p:nvPr/>
        </p:nvSpPr>
        <p:spPr>
          <a:xfrm>
            <a:off x="802923" y="389299"/>
            <a:ext cx="3505200" cy="6154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Étape 4 : </a:t>
            </a:r>
            <a:br>
              <a:rPr lang="fr-FR" sz="18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fr-FR" sz="18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Personnalisation du design</a:t>
            </a:r>
            <a:endParaRPr lang="fr-CH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08FFE56-AE8D-A9FB-C6C9-EA5E866333CD}"/>
              </a:ext>
            </a:extLst>
          </p:cNvPr>
          <p:cNvSpPr txBox="1"/>
          <p:nvPr/>
        </p:nvSpPr>
        <p:spPr>
          <a:xfrm>
            <a:off x="642796" y="1320343"/>
            <a:ext cx="5745933" cy="3382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fr-FR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Ajouter des éléments :</a:t>
            </a:r>
          </a:p>
          <a:p>
            <a:pPr marL="358775" indent="-1714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r-FR" sz="1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Cliquez sur "Éléments" dans le menu de gauche pour ajouter des formes, des lignes, des icônes, et autres graphiques.</a:t>
            </a:r>
          </a:p>
          <a:p>
            <a:pPr marL="358775" indent="-1714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r-FR" sz="1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Faites glisser et déposez les éléments sur votre design.</a:t>
            </a:r>
            <a:endParaRPr lang="fr-FR" sz="110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fr-FR" sz="1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fr-FR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fr-FR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Insérer des images :</a:t>
            </a:r>
          </a:p>
          <a:p>
            <a:pPr marL="358775" indent="-1714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r-FR" sz="1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Cliquez sur "Photos" pour rechercher des images libres de droits ou téléchargez les vôtres en cliquant sur "Téléchargements".</a:t>
            </a:r>
          </a:p>
          <a:p>
            <a:pPr marL="358775" indent="-1714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r-FR" sz="1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Glissez les images dans votre design et ajustez-les selon vos besoins.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fr-FR" sz="1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fr-FR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Utiliser les couleurs :</a:t>
            </a:r>
          </a:p>
          <a:p>
            <a:pPr marL="358775" indent="-1714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r-FR" sz="1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Cliquez sur un élément ou une zone de texte pour modifier sa couleur.</a:t>
            </a:r>
          </a:p>
          <a:p>
            <a:pPr marL="358775" indent="-1714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r-FR" sz="1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Utilisez le sélecteur de couleur pour choisir parmi les couleurs proposées ou entrez un code couleur spécifique.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CABD203-3BCA-D19C-3BE5-6976E0EA3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707" y="71309"/>
            <a:ext cx="1617370" cy="476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12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3EA053C-E7C3-4BAC-1060-A67088105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C88A-41C2-48C2-8DD8-72F29D4B411A}" type="slidenum">
              <a:rPr lang="fr-FR" smtClean="0"/>
              <a:t>13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1456160-C3FB-3404-D172-D3B8B3644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177" y="0"/>
            <a:ext cx="4644823" cy="5143500"/>
          </a:xfrm>
          <a:prstGeom prst="rect">
            <a:avLst/>
          </a:prstGeom>
        </p:spPr>
      </p:pic>
      <p:sp>
        <p:nvSpPr>
          <p:cNvPr id="7" name="Titre 8">
            <a:extLst>
              <a:ext uri="{FF2B5EF4-FFF2-40B4-BE49-F238E27FC236}">
                <a16:creationId xmlns:a16="http://schemas.microsoft.com/office/drawing/2014/main" id="{5B3B362E-4144-07B1-C639-55F446C24F0D}"/>
              </a:ext>
            </a:extLst>
          </p:cNvPr>
          <p:cNvSpPr txBox="1">
            <a:spLocks/>
          </p:cNvSpPr>
          <p:nvPr/>
        </p:nvSpPr>
        <p:spPr>
          <a:xfrm>
            <a:off x="802923" y="389299"/>
            <a:ext cx="3505200" cy="6154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Étape 5 : </a:t>
            </a:r>
          </a:p>
          <a:p>
            <a:r>
              <a:rPr lang="fr-FR" sz="18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Sauvegarder et partager</a:t>
            </a:r>
          </a:p>
          <a:p>
            <a:endParaRPr lang="fr-CH" dirty="0"/>
          </a:p>
        </p:txBody>
      </p:sp>
      <p:sp>
        <p:nvSpPr>
          <p:cNvPr id="8" name="Espace réservé du contenu 11">
            <a:extLst>
              <a:ext uri="{FF2B5EF4-FFF2-40B4-BE49-F238E27FC236}">
                <a16:creationId xmlns:a16="http://schemas.microsoft.com/office/drawing/2014/main" id="{9D86BB1D-F3A2-BB76-19E2-C44B4A4F040E}"/>
              </a:ext>
            </a:extLst>
          </p:cNvPr>
          <p:cNvSpPr txBox="1">
            <a:spLocks/>
          </p:cNvSpPr>
          <p:nvPr/>
        </p:nvSpPr>
        <p:spPr>
          <a:xfrm>
            <a:off x="440013" y="1476904"/>
            <a:ext cx="3731558" cy="196944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H" dirty="0"/>
          </a:p>
          <a:p>
            <a:pPr marL="0" indent="0">
              <a:lnSpc>
                <a:spcPct val="107000"/>
              </a:lnSpc>
              <a:spcAft>
                <a:spcPts val="700"/>
              </a:spcAft>
              <a:buFont typeface="Arial" panose="020B0604020202020204" pitchFamily="34" charset="0"/>
              <a:buNone/>
              <a:defRPr/>
            </a:pPr>
            <a:endParaRPr lang="fr-FR" sz="1200" b="1" dirty="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Espace réservé du contenu 11">
            <a:extLst>
              <a:ext uri="{FF2B5EF4-FFF2-40B4-BE49-F238E27FC236}">
                <a16:creationId xmlns:a16="http://schemas.microsoft.com/office/drawing/2014/main" id="{9D124860-9B42-BC30-63CB-84F564BDFC96}"/>
              </a:ext>
            </a:extLst>
          </p:cNvPr>
          <p:cNvSpPr txBox="1">
            <a:spLocks/>
          </p:cNvSpPr>
          <p:nvPr/>
        </p:nvSpPr>
        <p:spPr>
          <a:xfrm>
            <a:off x="335898" y="1587026"/>
            <a:ext cx="3731558" cy="196944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H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200" dirty="0"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700"/>
              </a:spcAft>
              <a:buFont typeface="Arial" panose="020B0604020202020204" pitchFamily="34" charset="0"/>
              <a:buNone/>
              <a:defRPr/>
            </a:pPr>
            <a:endParaRPr lang="fr-FR" sz="1200" b="1" dirty="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6A42B47-761C-A23C-9473-F8D724048BF1}"/>
              </a:ext>
            </a:extLst>
          </p:cNvPr>
          <p:cNvSpPr txBox="1"/>
          <p:nvPr/>
        </p:nvSpPr>
        <p:spPr>
          <a:xfrm>
            <a:off x="299705" y="1370290"/>
            <a:ext cx="3983612" cy="308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fr-FR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Sauvegarder votre travail :</a:t>
            </a:r>
          </a:p>
          <a:p>
            <a:pPr marL="358775" lvl="1" indent="-1714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r-FR" sz="1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Canva</a:t>
            </a:r>
            <a:r>
              <a:rPr lang="fr-FR" sz="1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sauvegarde automatiquement votre travail, mais vous pouvez également cliquer sur "Fichier" &gt; "Enregistrer" pour vous assurer que tout est sauvegardé.</a:t>
            </a:r>
          </a:p>
          <a:p>
            <a:pPr marL="358775" lvl="1" indent="-1714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fr-FR" sz="110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-269875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fr-FR" sz="1200" b="1" dirty="0">
                <a:latin typeface="Arial" panose="020B0604020202020204" pitchFamily="34" charset="0"/>
                <a:cs typeface="Times New Roman" panose="02020603050405020304" pitchFamily="18" charset="0"/>
              </a:rPr>
              <a:t>2. Télécharger votre design :</a:t>
            </a:r>
          </a:p>
          <a:p>
            <a:pPr marL="358775" lvl="1" indent="-1714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r-FR" sz="1100" dirty="0">
                <a:latin typeface="Arial" panose="020B0604020202020204" pitchFamily="34" charset="0"/>
                <a:cs typeface="Times New Roman" panose="02020603050405020304" pitchFamily="18" charset="0"/>
              </a:rPr>
              <a:t>Cliquez sur le bouton "Partager" en haut à droite.</a:t>
            </a:r>
          </a:p>
          <a:p>
            <a:pPr marL="358775" lvl="1" indent="-1714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r-FR" sz="1100" dirty="0">
                <a:latin typeface="Arial" panose="020B0604020202020204" pitchFamily="34" charset="0"/>
                <a:cs typeface="Times New Roman" panose="02020603050405020304" pitchFamily="18" charset="0"/>
              </a:rPr>
              <a:t>Sélectionnez "Télécharger" et choisissez le format de fichier souhaité (PDF, PNG, JPG, etc.).</a:t>
            </a:r>
          </a:p>
          <a:p>
            <a:pPr marL="358775" lvl="1" indent="-1714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r-FR" sz="1100" dirty="0">
                <a:latin typeface="Arial" panose="020B0604020202020204" pitchFamily="34" charset="0"/>
                <a:cs typeface="Times New Roman" panose="02020603050405020304" pitchFamily="18" charset="0"/>
              </a:rPr>
              <a:t>Cliquez sur "Télécharger" pour enregistrer le fichier sur votre ordinateur</a:t>
            </a:r>
          </a:p>
          <a:p>
            <a:pPr marL="358775" lvl="1" indent="-1714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fr-FR" sz="1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801E877-BBE8-4C81-B571-5864480AF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99" y="4357529"/>
            <a:ext cx="4117824" cy="30066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A47EF0A-DF40-1971-2ADC-1C9591207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3997" y="1187129"/>
            <a:ext cx="1505892" cy="253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94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15A022D-C396-7E75-F414-4A42D32C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C88A-41C2-48C2-8DD8-72F29D4B411A}" type="slidenum">
              <a:rPr lang="fr-FR" smtClean="0"/>
              <a:t>14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CC358AC-2194-EFE2-10F5-B3D125F69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177" y="0"/>
            <a:ext cx="4644823" cy="5143500"/>
          </a:xfrm>
          <a:prstGeom prst="rect">
            <a:avLst/>
          </a:prstGeom>
        </p:spPr>
      </p:pic>
      <p:sp>
        <p:nvSpPr>
          <p:cNvPr id="5" name="Titre 8">
            <a:extLst>
              <a:ext uri="{FF2B5EF4-FFF2-40B4-BE49-F238E27FC236}">
                <a16:creationId xmlns:a16="http://schemas.microsoft.com/office/drawing/2014/main" id="{D17BC660-69A4-68FD-FB18-5542A5B9EDAF}"/>
              </a:ext>
            </a:extLst>
          </p:cNvPr>
          <p:cNvSpPr txBox="1">
            <a:spLocks/>
          </p:cNvSpPr>
          <p:nvPr/>
        </p:nvSpPr>
        <p:spPr>
          <a:xfrm>
            <a:off x="802923" y="389299"/>
            <a:ext cx="3505200" cy="6154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Étape 5 : </a:t>
            </a:r>
          </a:p>
          <a:p>
            <a:r>
              <a:rPr lang="fr-FR" sz="18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Sauvegarder et partager</a:t>
            </a:r>
          </a:p>
          <a:p>
            <a:endParaRPr lang="fr-CH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409DE81-4193-0250-A607-DB809226321A}"/>
              </a:ext>
            </a:extLst>
          </p:cNvPr>
          <p:cNvSpPr txBox="1"/>
          <p:nvPr/>
        </p:nvSpPr>
        <p:spPr>
          <a:xfrm>
            <a:off x="326866" y="1521181"/>
            <a:ext cx="3767751" cy="2026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fr-FR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Partager avec vos élèves  ou vos collègues:</a:t>
            </a:r>
          </a:p>
          <a:p>
            <a:endParaRPr lang="fr-FR" dirty="0">
              <a:effectLst/>
            </a:endParaRPr>
          </a:p>
          <a:p>
            <a:pPr marL="358775" indent="-1714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358775" algn="l"/>
                <a:tab pos="914400" algn="l"/>
              </a:tabLst>
            </a:pPr>
            <a:r>
              <a:rPr lang="fr-FR" sz="1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Vous pouvez partager un lien vers votre design en cliquant sur "Partager" &gt; "Lien".</a:t>
            </a:r>
          </a:p>
          <a:p>
            <a:pPr marL="358775" indent="-1714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358775" algn="l"/>
                <a:tab pos="914400" algn="l"/>
              </a:tabLst>
            </a:pPr>
            <a:r>
              <a:rPr lang="fr-FR" sz="1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Sélectionnez les paramètres de partage (par exemple, uniquement les personnes ayant le lien peuvent voir) et copiez le lien pour le partager avec vos élèves</a:t>
            </a:r>
          </a:p>
          <a:p>
            <a:pPr lvl="0">
              <a:lnSpc>
                <a:spcPct val="107000"/>
              </a:lnSpc>
            </a:pPr>
            <a:endParaRPr lang="fr-FR" sz="1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2C200C6-536A-4FAA-A24F-B916A5A22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993" y="1375969"/>
            <a:ext cx="2286041" cy="217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61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8F76411-EFE3-4053-53BE-12681E0B9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0C88A-41C2-48C2-8DD8-72F29D4B411A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828486B-808C-5CE8-1580-025A6D03A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177" y="0"/>
            <a:ext cx="4644823" cy="51435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E1519F1-A4DA-9C32-472E-05AD615C08F5}"/>
              </a:ext>
            </a:extLst>
          </p:cNvPr>
          <p:cNvSpPr txBox="1"/>
          <p:nvPr/>
        </p:nvSpPr>
        <p:spPr>
          <a:xfrm>
            <a:off x="344973" y="1675090"/>
            <a:ext cx="3767751" cy="2219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fr-FR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Ajouter des collaborateurs :</a:t>
            </a:r>
          </a:p>
          <a:p>
            <a:pPr lvl="0">
              <a:lnSpc>
                <a:spcPct val="107000"/>
              </a:lnSpc>
            </a:pPr>
            <a:endParaRPr lang="fr-FR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lvl="1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100" dirty="0">
                <a:effectLst/>
              </a:rPr>
              <a:t>Cliquez sur "Partager" en haut à droite.</a:t>
            </a:r>
          </a:p>
          <a:p>
            <a:pPr marL="358775" lvl="1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fr-FR" sz="1100" dirty="0">
              <a:effectLst/>
            </a:endParaRPr>
          </a:p>
          <a:p>
            <a:pPr marL="358775" lvl="1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100" dirty="0">
                <a:effectLst/>
              </a:rPr>
              <a:t>Entrez les adresses e-mail de vos collègues pour les inviter à collaborer sur votre design.</a:t>
            </a:r>
          </a:p>
          <a:p>
            <a:pPr marL="358775" lvl="1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fr-FR" sz="1100" dirty="0">
              <a:effectLst/>
            </a:endParaRPr>
          </a:p>
          <a:p>
            <a:pPr marL="358775" lvl="1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100" dirty="0">
                <a:effectLst/>
              </a:rPr>
              <a:t>Ils recevront un e-mail avec un lien pour accéder et éditer le design.</a:t>
            </a:r>
          </a:p>
          <a:p>
            <a:pPr lvl="0">
              <a:lnSpc>
                <a:spcPct val="107000"/>
              </a:lnSpc>
            </a:pPr>
            <a:endParaRPr lang="fr-FR" dirty="0">
              <a:effectLst/>
            </a:endParaRPr>
          </a:p>
          <a:p>
            <a:pPr lvl="0">
              <a:lnSpc>
                <a:spcPct val="107000"/>
              </a:lnSpc>
            </a:pPr>
            <a:endParaRPr lang="fr-FR" sz="1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6080D67-FBF8-33CA-C55E-CE1F8E38D3B0}"/>
              </a:ext>
            </a:extLst>
          </p:cNvPr>
          <p:cNvSpPr txBox="1"/>
          <p:nvPr/>
        </p:nvSpPr>
        <p:spPr>
          <a:xfrm>
            <a:off x="731822" y="425683"/>
            <a:ext cx="4572000" cy="669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Étape 6 : 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800"/>
              </a:spcAft>
            </a:pPr>
            <a:r>
              <a:rPr lang="fr-FR" sz="18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Collaboration avec les collègues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EE48054-8823-6D5E-B9F0-CEC4859C2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637" y="1206587"/>
            <a:ext cx="2039650" cy="136516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BAAB498-7E09-B8CA-77F6-01333468F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003" y="2500200"/>
            <a:ext cx="2089217" cy="120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21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91C55A-9784-44CB-BC26-1EFA2877F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4C71B-5AB6-3141-9991-BED08649FFB2}" type="slidenum">
              <a:rPr lang="en-CH" smtClean="0"/>
              <a:pPr/>
              <a:t>16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3581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AB96950-D85C-4F61-9BF5-FE96015B5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177" y="0"/>
            <a:ext cx="4644823" cy="5143500"/>
          </a:xfrm>
          <a:prstGeom prst="rect">
            <a:avLst/>
          </a:prstGeom>
        </p:spPr>
      </p:pic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9C37B8FB-E414-4895-8A0F-5981F21326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7757" y="1228724"/>
            <a:ext cx="3505222" cy="2837862"/>
          </a:xfrm>
        </p:spPr>
        <p:txBody>
          <a:bodyPr>
            <a:normAutofit/>
          </a:bodyPr>
          <a:lstStyle/>
          <a:p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Canva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est un outil puissant pour les enseignants, permettant de créer des supports visuels professionnels sans avoir besoin de compétences avancées en design graphique. </a:t>
            </a:r>
          </a:p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En suivant ce tutoriel, vous serez en mesure de créer des présentations, des affiches, des infographies, et bien plus encore, enrichissant ainsi vos cours et capturant l'attention de vos élèves. </a:t>
            </a:r>
          </a:p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Profitez de toutes les fonctionnalités que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Canva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offre pour rendre l'apprentissage plus visuel et engageant !</a:t>
            </a:r>
            <a:endParaRPr lang="fr-CH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7BF14175-E911-422C-9C50-27F99EE6B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92" y="382111"/>
            <a:ext cx="3505222" cy="590056"/>
          </a:xfrm>
        </p:spPr>
        <p:txBody>
          <a:bodyPr>
            <a:normAutofit/>
          </a:bodyPr>
          <a:lstStyle/>
          <a:p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Canva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pour les enseignants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282405-3C42-4288-B62E-60172BDEE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4C71B-5AB6-3141-9991-BED08649FFB2}" type="slidenum">
              <a:rPr lang="en-CH" smtClean="0"/>
              <a:pPr/>
              <a:t>2</a:t>
            </a:fld>
            <a:endParaRPr lang="en-CH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84A68FE-1AED-4934-9AD9-4317C16A6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8" y="279855"/>
            <a:ext cx="495078" cy="794569"/>
          </a:xfrm>
          <a:prstGeom prst="rect">
            <a:avLst/>
          </a:prstGeom>
        </p:spPr>
      </p:pic>
      <p:pic>
        <p:nvPicPr>
          <p:cNvPr id="10" name="Espace réservé du contenu 9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0CEF3A4E-9D74-CF7A-B62C-1B7CF706F0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13" y="1435001"/>
            <a:ext cx="3937000" cy="2060773"/>
          </a:xfrm>
        </p:spPr>
      </p:pic>
    </p:spTree>
    <p:extLst>
      <p:ext uri="{BB962C8B-B14F-4D97-AF65-F5344CB8AC3E}">
        <p14:creationId xmlns:p14="http://schemas.microsoft.com/office/powerpoint/2010/main" val="173011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AB96950-D85C-4F61-9BF5-FE96015B5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177" y="-13026"/>
            <a:ext cx="4644823" cy="5143500"/>
          </a:xfrm>
          <a:prstGeom prst="rect">
            <a:avLst/>
          </a:prstGeom>
        </p:spPr>
      </p:pic>
      <p:pic>
        <p:nvPicPr>
          <p:cNvPr id="22" name="Espace réservé du contenu 21" descr="Une image contenant texte, capture d’écran, Marque, graphisme&#10;&#10;Description générée automatiquement">
            <a:extLst>
              <a:ext uri="{FF2B5EF4-FFF2-40B4-BE49-F238E27FC236}">
                <a16:creationId xmlns:a16="http://schemas.microsoft.com/office/drawing/2014/main" id="{633C17B4-0F3C-E5F8-0B4C-7C64037697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38" y="1459914"/>
            <a:ext cx="3800937" cy="1995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282405-3C42-4288-B62E-60172BDEE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4C71B-5AB6-3141-9991-BED08649FFB2}" type="slidenum">
              <a:rPr lang="en-CH" smtClean="0"/>
              <a:pPr/>
              <a:t>3</a:t>
            </a:fld>
            <a:endParaRPr lang="en-CH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84A68FE-1AED-4934-9AD9-4317C16A6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8" y="279855"/>
            <a:ext cx="495078" cy="794569"/>
          </a:xfrm>
          <a:prstGeom prst="rect">
            <a:avLst/>
          </a:prstGeom>
        </p:spPr>
      </p:pic>
      <p:pic>
        <p:nvPicPr>
          <p:cNvPr id="26" name="Image 25" descr="Une image contenant texte, capture d’écran, Police, document&#10;&#10;Description générée automatiquement">
            <a:extLst>
              <a:ext uri="{FF2B5EF4-FFF2-40B4-BE49-F238E27FC236}">
                <a16:creationId xmlns:a16="http://schemas.microsoft.com/office/drawing/2014/main" id="{552BB32A-8089-A64C-523E-8103F659A7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71" y="139010"/>
            <a:ext cx="3439893" cy="4865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6850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AB96950-D85C-4F61-9BF5-FE96015B5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177" y="0"/>
            <a:ext cx="4644823" cy="5143500"/>
          </a:xfrm>
          <a:prstGeom prst="rect">
            <a:avLst/>
          </a:prstGeom>
        </p:spPr>
      </p:pic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9C37B8FB-E414-4895-8A0F-5981F21326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5732" y="1427569"/>
            <a:ext cx="3917915" cy="3535664"/>
          </a:xfrm>
        </p:spPr>
        <p:txBody>
          <a:bodyPr/>
          <a:lstStyle/>
          <a:p>
            <a:pPr marL="0" indent="0">
              <a:buNone/>
            </a:pP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1. Accédez à </a:t>
            </a:r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Canva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1">
              <a:lnSpc>
                <a:spcPct val="100000"/>
              </a:lnSpc>
              <a:spcAft>
                <a:spcPts val="0"/>
              </a:spcAft>
            </a:pPr>
            <a:r>
              <a:rPr lang="fr-FR" sz="1100" b="0" dirty="0">
                <a:latin typeface="Arial" panose="020B0604020202020204" pitchFamily="34" charset="0"/>
                <a:cs typeface="Arial" panose="020B0604020202020204" pitchFamily="34" charset="0"/>
              </a:rPr>
              <a:t>Ouvrez votre navigateur et allez sur  </a:t>
            </a:r>
            <a:r>
              <a:rPr lang="fr-FR" sz="1100" b="0" dirty="0" err="1">
                <a:latin typeface="Arial" panose="020B0604020202020204" pitchFamily="34" charset="0"/>
                <a:cs typeface="Arial" panose="020B0604020202020204" pitchFamily="34" charset="0"/>
              </a:rPr>
              <a:t>Canva</a:t>
            </a:r>
            <a:r>
              <a:rPr lang="fr-FR" sz="11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8775" lvl="1">
              <a:lnSpc>
                <a:spcPct val="100000"/>
              </a:lnSpc>
              <a:spcAft>
                <a:spcPts val="0"/>
              </a:spcAft>
              <a:buNone/>
            </a:pPr>
            <a:r>
              <a:rPr lang="fr-FR" sz="1100" b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https://www.canva.com/fr_fr/</a:t>
            </a:r>
            <a:r>
              <a:rPr lang="fr-FR" sz="1100" b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58775" lvl="1">
              <a:lnSpc>
                <a:spcPct val="100000"/>
              </a:lnSpc>
              <a:spcAft>
                <a:spcPts val="0"/>
              </a:spcAft>
              <a:buNone/>
            </a:pPr>
            <a:endParaRPr lang="fr-FR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1"/>
            <a:r>
              <a:rPr lang="fr-FR" sz="1100" b="0" dirty="0">
                <a:latin typeface="Arial" panose="020B0604020202020204" pitchFamily="34" charset="0"/>
                <a:cs typeface="Arial" panose="020B0604020202020204" pitchFamily="34" charset="0"/>
              </a:rPr>
              <a:t>Cliquez sur "S'inscrire" si vous n'avez pas encore de compte, ou "Connexion" si vous en avez déjà un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CH" dirty="0"/>
          </a:p>
        </p:txBody>
      </p:sp>
      <p:pic>
        <p:nvPicPr>
          <p:cNvPr id="2" name="Espace réservé du contenu 1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A3E61F30-89E1-62CF-5631-8150635FC5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279134" y="2047059"/>
            <a:ext cx="3778444" cy="869995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7BF14175-E911-422C-9C50-27F99EE6B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92" y="382111"/>
            <a:ext cx="3505222" cy="590056"/>
          </a:xfrm>
        </p:spPr>
        <p:txBody>
          <a:bodyPr>
            <a:normAutofit/>
          </a:bodyPr>
          <a:lstStyle/>
          <a:p>
            <a:r>
              <a:rPr lang="fr-FR" sz="18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É</a:t>
            </a:r>
            <a:r>
              <a:rPr lang="fr-FR" sz="18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tape 1 : </a:t>
            </a:r>
            <a:br>
              <a:rPr lang="fr-FR" sz="18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fr-FR" sz="18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Inscription et connexion</a:t>
            </a:r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282405-3C42-4288-B62E-60172BDEE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4C71B-5AB6-3141-9991-BED08649FFB2}" type="slidenum">
              <a:rPr lang="en-CH" smtClean="0"/>
              <a:pPr/>
              <a:t>4</a:t>
            </a:fld>
            <a:endParaRPr lang="en-CH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84A68FE-1AED-4934-9AD9-4317C16A6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85" y="279854"/>
            <a:ext cx="495078" cy="79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1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AB96950-D85C-4F61-9BF5-FE96015B5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177" y="0"/>
            <a:ext cx="4644823" cy="5143500"/>
          </a:xfrm>
          <a:prstGeom prst="rect">
            <a:avLst/>
          </a:prstGeom>
        </p:spPr>
      </p:pic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9C37B8FB-E414-4895-8A0F-5981F21326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746" y="1206901"/>
            <a:ext cx="4025774" cy="348860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fr-FR" sz="1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Inscription :</a:t>
            </a:r>
          </a:p>
          <a:p>
            <a:pPr>
              <a:lnSpc>
                <a:spcPct val="107000"/>
              </a:lnSpc>
            </a:pPr>
            <a:r>
              <a:rPr lang="fr-FR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Vous devez vous inscrire avec votre adresse e-mail professionnel « EDUVAUD »</a:t>
            </a:r>
          </a:p>
          <a:p>
            <a:pPr>
              <a:lnSpc>
                <a:spcPct val="107000"/>
              </a:lnSpc>
            </a:pPr>
            <a:endParaRPr lang="fr-FR" sz="1200" b="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fr-FR" sz="12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fr-FR" sz="1200" b="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fr-FR" sz="12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200" b="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b="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Vous suivez les étapes jusqu’à l’ouverture de « </a:t>
            </a:r>
            <a:r>
              <a:rPr lang="fr-FR" sz="1200" b="0" dirty="0" err="1">
                <a:effectLst/>
                <a:latin typeface="Arial" panose="020B0604020202020204" pitchFamily="34" charset="0"/>
                <a:ea typeface="Aptos" panose="020B0004020202020204" pitchFamily="34" charset="0"/>
              </a:rPr>
              <a:t>Canva</a:t>
            </a:r>
            <a:r>
              <a:rPr lang="fr-FR" sz="1200" b="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 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b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Une fois inscrit, vous serez dirigé vers votre tableau de bord </a:t>
            </a:r>
            <a:r>
              <a:rPr lang="fr-FR" sz="1200" b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Canva</a:t>
            </a:r>
            <a:r>
              <a:rPr lang="fr-FR" sz="1200" b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endParaRPr lang="fr-FR" sz="12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dirty="0"/>
          </a:p>
        </p:txBody>
      </p:sp>
      <p:pic>
        <p:nvPicPr>
          <p:cNvPr id="2" name="Espace réservé du contenu 1">
            <a:extLst>
              <a:ext uri="{FF2B5EF4-FFF2-40B4-BE49-F238E27FC236}">
                <a16:creationId xmlns:a16="http://schemas.microsoft.com/office/drawing/2014/main" id="{47A916EC-BFDF-833D-4732-EB7326843B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007" y="1213465"/>
            <a:ext cx="3046620" cy="2506663"/>
          </a:xfrm>
          <a:prstGeom prst="rect">
            <a:avLst/>
          </a:prstGeom>
          <a:noFill/>
        </p:spPr>
      </p:pic>
      <p:sp>
        <p:nvSpPr>
          <p:cNvPr id="10" name="Titre 8">
            <a:extLst>
              <a:ext uri="{FF2B5EF4-FFF2-40B4-BE49-F238E27FC236}">
                <a16:creationId xmlns:a16="http://schemas.microsoft.com/office/drawing/2014/main" id="{42527834-F8A2-04EA-0914-AD741AB2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63" y="382588"/>
            <a:ext cx="3505200" cy="588962"/>
          </a:xfrm>
        </p:spPr>
        <p:txBody>
          <a:bodyPr>
            <a:normAutofit/>
          </a:bodyPr>
          <a:lstStyle/>
          <a:p>
            <a:r>
              <a:rPr lang="fr-FR" sz="18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É</a:t>
            </a:r>
            <a:r>
              <a:rPr lang="fr-FR" sz="18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tape 1 : </a:t>
            </a:r>
            <a:br>
              <a:rPr lang="fr-FR" sz="18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fr-FR" sz="18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Inscription et connexion</a:t>
            </a:r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282405-3C42-4288-B62E-60172BDEE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4C71B-5AB6-3141-9991-BED08649FFB2}" type="slidenum">
              <a:rPr lang="en-CH" smtClean="0"/>
              <a:pPr/>
              <a:t>5</a:t>
            </a:fld>
            <a:endParaRPr lang="en-CH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84A68FE-1AED-4934-9AD9-4317C16A6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77" y="316069"/>
            <a:ext cx="495078" cy="794569"/>
          </a:xfrm>
          <a:prstGeom prst="rect">
            <a:avLst/>
          </a:prstGeom>
        </p:spPr>
      </p:pic>
      <p:pic>
        <p:nvPicPr>
          <p:cNvPr id="4" name="Image 3" descr="Une image contenant texte, Appareils électroniques, ordinateur, ordinateur portable&#10;&#10;Description générée automatiquement">
            <a:extLst>
              <a:ext uri="{FF2B5EF4-FFF2-40B4-BE49-F238E27FC236}">
                <a16:creationId xmlns:a16="http://schemas.microsoft.com/office/drawing/2014/main" id="{FDD60AAB-7192-43F9-B2CF-A2144D2E27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517" y="2056268"/>
            <a:ext cx="2104496" cy="1354252"/>
          </a:xfrm>
          <a:prstGeom prst="rect">
            <a:avLst/>
          </a:prstGeom>
        </p:spPr>
      </p:pic>
      <p:sp>
        <p:nvSpPr>
          <p:cNvPr id="7" name="Flèche : bas 6">
            <a:extLst>
              <a:ext uri="{FF2B5EF4-FFF2-40B4-BE49-F238E27FC236}">
                <a16:creationId xmlns:a16="http://schemas.microsoft.com/office/drawing/2014/main" id="{158B4921-9698-91FA-5052-E8BCD91686CF}"/>
              </a:ext>
            </a:extLst>
          </p:cNvPr>
          <p:cNvSpPr/>
          <p:nvPr/>
        </p:nvSpPr>
        <p:spPr>
          <a:xfrm rot="7366103">
            <a:off x="4498106" y="2722594"/>
            <a:ext cx="159069" cy="805905"/>
          </a:xfrm>
          <a:prstGeom prst="down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4856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AB96950-D85C-4F61-9BF5-FE96015B5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176" y="0"/>
            <a:ext cx="4644823" cy="5143500"/>
          </a:xfrm>
          <a:prstGeom prst="rect">
            <a:avLst/>
          </a:prstGeom>
        </p:spPr>
      </p:pic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9C37B8FB-E414-4895-8A0F-5981F21326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5993" y="1559271"/>
            <a:ext cx="3505222" cy="2024958"/>
          </a:xfrm>
        </p:spPr>
        <p:txBody>
          <a:bodyPr/>
          <a:lstStyle/>
          <a:p>
            <a:pPr marL="228600" lvl="0" indent="-228600">
              <a:lnSpc>
                <a:spcPct val="107000"/>
              </a:lnSpc>
              <a:buFont typeface="+mj-lt"/>
              <a:buAutoNum type="arabicPeriod"/>
            </a:pPr>
            <a:r>
              <a:rPr lang="fr-FR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Tableau de bord (Accueil):</a:t>
            </a:r>
          </a:p>
          <a:p>
            <a:pPr marL="446088" lvl="1" indent="-171450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fr-FR" sz="1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 tableau de bord est votre point de départ.</a:t>
            </a:r>
          </a:p>
          <a:p>
            <a:pPr marL="446088" lvl="1" indent="-171450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fr-FR" sz="1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Ici, vous pouvez accéder à tous vos designs précédents, créer de nouveaux designs, et explorer </a:t>
            </a:r>
            <a:r>
              <a:rPr lang="fr-FR" sz="1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 modèles disponibles.</a:t>
            </a:r>
          </a:p>
          <a:p>
            <a:endParaRPr lang="fr-CH" dirty="0"/>
          </a:p>
        </p:txBody>
      </p:sp>
      <p:pic>
        <p:nvPicPr>
          <p:cNvPr id="11" name="Espace réservé du contenu 10" descr="Une image contenant texte, logiciel, Icône d’ordinateur, Page web&#10;&#10;Description générée automatiquement">
            <a:extLst>
              <a:ext uri="{FF2B5EF4-FFF2-40B4-BE49-F238E27FC236}">
                <a16:creationId xmlns:a16="http://schemas.microsoft.com/office/drawing/2014/main" id="{A05ABF10-3304-CCC3-52E7-69212DCB8A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96996" y="1670931"/>
            <a:ext cx="3892199" cy="1689979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7BF14175-E911-422C-9C50-27F99EE6B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92" y="382111"/>
            <a:ext cx="3505222" cy="590056"/>
          </a:xfrm>
        </p:spPr>
        <p:txBody>
          <a:bodyPr/>
          <a:lstStyle/>
          <a:p>
            <a:r>
              <a:rPr lang="fr-FR" sz="18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Étape 2 : </a:t>
            </a:r>
            <a:br>
              <a:rPr lang="fr-FR" sz="18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fr-FR" sz="18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Découverte de l’interface</a:t>
            </a:r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282405-3C42-4288-B62E-60172BDEE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4C71B-5AB6-3141-9991-BED08649FFB2}" type="slidenum">
              <a:rPr lang="en-CH" smtClean="0"/>
              <a:pPr/>
              <a:t>6</a:t>
            </a:fld>
            <a:endParaRPr lang="en-CH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84A68FE-1AED-4934-9AD9-4317C16A6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14" y="316069"/>
            <a:ext cx="495078" cy="794569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D5628B62-CE86-5C9C-8499-D897905C0C9D}"/>
              </a:ext>
            </a:extLst>
          </p:cNvPr>
          <p:cNvSpPr/>
          <p:nvPr/>
        </p:nvSpPr>
        <p:spPr>
          <a:xfrm>
            <a:off x="5017435" y="1623588"/>
            <a:ext cx="359121" cy="25651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95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AB96950-D85C-4F61-9BF5-FE96015B5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177" y="0"/>
            <a:ext cx="4644823" cy="5143500"/>
          </a:xfrm>
          <a:prstGeom prst="rect">
            <a:avLst/>
          </a:prstGeom>
        </p:spPr>
      </p:pic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9C37B8FB-E414-4895-8A0F-5981F21326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941" y="1478733"/>
            <a:ext cx="3606886" cy="2056966"/>
          </a:xfrm>
        </p:spPr>
        <p:txBody>
          <a:bodyPr/>
          <a:lstStyle/>
          <a:p>
            <a:pPr marL="0" indent="0">
              <a:lnSpc>
                <a:spcPct val="107000"/>
              </a:lnSpc>
              <a:buNone/>
            </a:pPr>
            <a:r>
              <a:rPr lang="fr-FR" sz="1200" b="1" dirty="0">
                <a:latin typeface="Arial" panose="020B0604020202020204" pitchFamily="34" charset="0"/>
                <a:cs typeface="Times New Roman" panose="02020603050405020304" pitchFamily="18" charset="0"/>
              </a:rPr>
              <a:t>2. Menu principal :</a:t>
            </a:r>
          </a:p>
          <a:p>
            <a:pPr marL="446088" lvl="1" indent="-171450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fr-FR" sz="1200" dirty="0">
                <a:latin typeface="Arial" panose="020B0604020202020204" pitchFamily="34" charset="0"/>
                <a:cs typeface="Times New Roman" panose="02020603050405020304" pitchFamily="18" charset="0"/>
              </a:rPr>
              <a:t>Sur le côté gauche, vous trouverez des options telles que "Vos Projets", "Modèles", "Photos", "Éléments", "Texte", et plus encore.</a:t>
            </a:r>
          </a:p>
          <a:p>
            <a:pPr marL="228600" indent="-228600">
              <a:lnSpc>
                <a:spcPct val="107000"/>
              </a:lnSpc>
              <a:buFont typeface="+mj-lt"/>
              <a:buAutoNum type="arabicPeriod"/>
            </a:pPr>
            <a:endParaRPr lang="fr-CH" sz="12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A1D807A6-87A1-2624-8E7D-6CE207386C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Titre 8">
            <a:extLst>
              <a:ext uri="{FF2B5EF4-FFF2-40B4-BE49-F238E27FC236}">
                <a16:creationId xmlns:a16="http://schemas.microsoft.com/office/drawing/2014/main" id="{BE497EB2-0468-9288-5305-CD6A955DB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63" y="382588"/>
            <a:ext cx="3505200" cy="588962"/>
          </a:xfrm>
        </p:spPr>
        <p:txBody>
          <a:bodyPr/>
          <a:lstStyle/>
          <a:p>
            <a:r>
              <a:rPr lang="fr-FR" sz="18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Étape 2 : </a:t>
            </a:r>
            <a:br>
              <a:rPr lang="fr-FR" sz="18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fr-FR" sz="18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Découverte de l’interface</a:t>
            </a:r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282405-3C42-4288-B62E-60172BDEE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4C71B-5AB6-3141-9991-BED08649FFB2}" type="slidenum">
              <a:rPr lang="en-CH" smtClean="0"/>
              <a:pPr/>
              <a:t>7</a:t>
            </a:fld>
            <a:endParaRPr lang="en-CH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84A68FE-1AED-4934-9AD9-4317C16A6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8" y="279855"/>
            <a:ext cx="495078" cy="79456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27BBB57-716C-F441-5501-479CEE5B1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346" y="1179553"/>
            <a:ext cx="1565198" cy="2551400"/>
          </a:xfrm>
          <a:prstGeom prst="rect">
            <a:avLst/>
          </a:prstGeom>
        </p:spPr>
      </p:pic>
      <p:sp>
        <p:nvSpPr>
          <p:cNvPr id="16" name="Légende : flèche vers la droite 15">
            <a:extLst>
              <a:ext uri="{FF2B5EF4-FFF2-40B4-BE49-F238E27FC236}">
                <a16:creationId xmlns:a16="http://schemas.microsoft.com/office/drawing/2014/main" id="{EC1B9672-75B8-3786-C5F4-D4AF6B823AB0}"/>
              </a:ext>
            </a:extLst>
          </p:cNvPr>
          <p:cNvSpPr/>
          <p:nvPr/>
        </p:nvSpPr>
        <p:spPr>
          <a:xfrm>
            <a:off x="5865490" y="1234289"/>
            <a:ext cx="456845" cy="244444"/>
          </a:xfrm>
          <a:prstGeom prst="rightArrowCallou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17" name="Légende : flèche vers la droite 16">
            <a:extLst>
              <a:ext uri="{FF2B5EF4-FFF2-40B4-BE49-F238E27FC236}">
                <a16:creationId xmlns:a16="http://schemas.microsoft.com/office/drawing/2014/main" id="{EE5BEC80-3392-73D4-84BE-F00BBCB7BE7D}"/>
              </a:ext>
            </a:extLst>
          </p:cNvPr>
          <p:cNvSpPr/>
          <p:nvPr/>
        </p:nvSpPr>
        <p:spPr>
          <a:xfrm>
            <a:off x="5865490" y="1674890"/>
            <a:ext cx="456845" cy="1913300"/>
          </a:xfrm>
          <a:prstGeom prst="rightArrowCallou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45408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AB96950-D85C-4F61-9BF5-FE96015B5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177" y="0"/>
            <a:ext cx="4644823" cy="5143500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282405-3C42-4288-B62E-60172BDE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4C71B-5AB6-3141-9991-BED08649FFB2}" type="slidenum">
              <a:rPr lang="en-CH" smtClean="0"/>
              <a:pPr/>
              <a:t>8</a:t>
            </a:fld>
            <a:endParaRPr lang="en-CH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7BF14175-E911-422C-9C50-27F99EE6B0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4455" y="438653"/>
            <a:ext cx="3505200" cy="666750"/>
          </a:xfrm>
        </p:spPr>
        <p:txBody>
          <a:bodyPr>
            <a:normAutofit/>
          </a:bodyPr>
          <a:lstStyle/>
          <a:p>
            <a:r>
              <a:rPr lang="fr-FR" sz="18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Étape 3 : </a:t>
            </a:r>
            <a:br>
              <a:rPr lang="fr-FR" sz="18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fr-FR" sz="18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Créer un nouveau </a:t>
            </a:r>
            <a:r>
              <a:rPr lang="fr-FR" sz="18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fr-FR" sz="18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esign</a:t>
            </a:r>
            <a:endParaRPr lang="fr-CH" dirty="0"/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9C37B8FB-E414-4895-8A0F-5981F213268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86926" y="1671669"/>
            <a:ext cx="3430588" cy="2314575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r-FR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Choisir un modèle :</a:t>
            </a:r>
          </a:p>
          <a:p>
            <a:pPr marL="446088" lvl="1" indent="-171450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fr-FR" sz="1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Cliquez sur "Créer un design" en haut à droite.</a:t>
            </a:r>
          </a:p>
          <a:p>
            <a:pPr marL="446088" lvl="1" indent="-171450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fr-FR" sz="1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Sélectionnez le type de design que vous souhaitez créer (par exemple, Présentation, Affiche, Infographie, etc.). </a:t>
            </a:r>
          </a:p>
          <a:p>
            <a:pPr marL="446088" lvl="1" indent="-171450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fr-FR" sz="1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Vous pouvez également chercher un modèle spécifique en utilisant la barre de recherche</a:t>
            </a:r>
          </a:p>
          <a:p>
            <a:endParaRPr lang="fr-CH" dirty="0"/>
          </a:p>
        </p:txBody>
      </p:sp>
      <p:pic>
        <p:nvPicPr>
          <p:cNvPr id="2" name="Espace réservé du contenu 1">
            <a:extLst>
              <a:ext uri="{FF2B5EF4-FFF2-40B4-BE49-F238E27FC236}">
                <a16:creationId xmlns:a16="http://schemas.microsoft.com/office/drawing/2014/main" id="{6C1378C5-3B0F-657E-AD10-DC6BA487E30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2688" y="1542547"/>
            <a:ext cx="884238" cy="9779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AB9ABCE-37CA-B078-524A-D4785C0EE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8912" y="1304391"/>
            <a:ext cx="3639999" cy="205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12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5087CA6-ABCA-2AA8-696F-B78F3772B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C88A-41C2-48C2-8DD8-72F29D4B411A}" type="slidenum">
              <a:rPr lang="fr-FR" smtClean="0"/>
              <a:t>9</a:t>
            </a:fld>
            <a:endParaRPr lang="fr-FR"/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9C37B8FB-E414-4895-8A0F-5981F2132682}"/>
              </a:ext>
            </a:extLst>
          </p:cNvPr>
          <p:cNvSpPr txBox="1">
            <a:spLocks/>
          </p:cNvSpPr>
          <p:nvPr/>
        </p:nvSpPr>
        <p:spPr>
          <a:xfrm>
            <a:off x="554690" y="1530924"/>
            <a:ext cx="3505222" cy="230141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Utiliser un modèle préexistant :</a:t>
            </a:r>
          </a:p>
          <a:p>
            <a:pPr marL="358775"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fr-FR" sz="1100" dirty="0" err="1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Canva</a:t>
            </a:r>
            <a:r>
              <a:rPr lang="fr-FR" sz="1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propose de nombreux modèles prédéfinis. Parcourez les modèles et sélectionnez celui qui convient le mieux à vos besoins éducatifs.</a:t>
            </a:r>
          </a:p>
          <a:p>
            <a:pPr marL="358775"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fr-FR" sz="1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Cliquez sur le modèle pour l'ouvrir dans l'éditeur.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H" dirty="0"/>
          </a:p>
        </p:txBody>
      </p:sp>
      <p:sp>
        <p:nvSpPr>
          <p:cNvPr id="4" name="Titre 8">
            <a:extLst>
              <a:ext uri="{FF2B5EF4-FFF2-40B4-BE49-F238E27FC236}">
                <a16:creationId xmlns:a16="http://schemas.microsoft.com/office/drawing/2014/main" id="{29C3FBBC-885F-142A-BDC7-272784199823}"/>
              </a:ext>
            </a:extLst>
          </p:cNvPr>
          <p:cNvSpPr txBox="1">
            <a:spLocks/>
          </p:cNvSpPr>
          <p:nvPr/>
        </p:nvSpPr>
        <p:spPr>
          <a:xfrm>
            <a:off x="733425" y="382588"/>
            <a:ext cx="3505200" cy="5889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Étape 3 : </a:t>
            </a:r>
            <a:br>
              <a:rPr lang="fr-FR" sz="18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fr-FR" sz="18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Créer un nouveau design</a:t>
            </a:r>
            <a:endParaRPr lang="fr-CH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64189FA-9B8E-B89B-3030-B7684B4C3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177" y="0"/>
            <a:ext cx="4644823" cy="5143500"/>
          </a:xfrm>
          <a:prstGeom prst="rect">
            <a:avLst/>
          </a:prstGeom>
        </p:spPr>
      </p:pic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DF03589C-B5E6-32DA-653A-FBACB0D5E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712" y="1992892"/>
            <a:ext cx="3951287" cy="101107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2D33553-69CE-97D7-AA1B-732F730BEDA3}"/>
              </a:ext>
            </a:extLst>
          </p:cNvPr>
          <p:cNvSpPr txBox="1"/>
          <p:nvPr/>
        </p:nvSpPr>
        <p:spPr>
          <a:xfrm>
            <a:off x="5462939" y="1689033"/>
            <a:ext cx="3410834" cy="2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325" marR="0" lvl="1" algn="l" defTabSz="685800" rtl="0" eaLnBrk="1" fontAlgn="auto" latinLnBrk="0" hangingPunct="1">
              <a:lnSpc>
                <a:spcPct val="107000"/>
              </a:lnSpc>
              <a:spcBef>
                <a:spcPts val="375"/>
              </a:spcBef>
              <a:spcAft>
                <a:spcPts val="800"/>
              </a:spcAft>
              <a:buClrTx/>
              <a:buSzPts val="1000"/>
              <a:tabLst>
                <a:tab pos="914400" algn="l"/>
              </a:tabLst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Pour la démonstration, je vais choisir celui-ci</a:t>
            </a:r>
          </a:p>
        </p:txBody>
      </p:sp>
    </p:spTree>
    <p:extLst>
      <p:ext uri="{BB962C8B-B14F-4D97-AF65-F5344CB8AC3E}">
        <p14:creationId xmlns:p14="http://schemas.microsoft.com/office/powerpoint/2010/main" val="1536869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BFAFAD141DB3488427A2FB427B8D10" ma:contentTypeVersion="14" ma:contentTypeDescription="Create a new document." ma:contentTypeScope="" ma:versionID="366264a6ff89ad2a4281dbfb87aa9ec0">
  <xsd:schema xmlns:xsd="http://www.w3.org/2001/XMLSchema" xmlns:xs="http://www.w3.org/2001/XMLSchema" xmlns:p="http://schemas.microsoft.com/office/2006/metadata/properties" xmlns:ns2="0c66810d-3d93-4c4e-9a77-ffba453b1d1e" xmlns:ns3="c6108b38-77a2-4767-b8c6-5355a2ff80fe" targetNamespace="http://schemas.microsoft.com/office/2006/metadata/properties" ma:root="true" ma:fieldsID="dbff3ad7659f3d2047472520022db612" ns2:_="" ns3:_="">
    <xsd:import namespace="0c66810d-3d93-4c4e-9a77-ffba453b1d1e"/>
    <xsd:import namespace="c6108b38-77a2-4767-b8c6-5355a2ff80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66810d-3d93-4c4e-9a77-ffba453b1d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cfe7824-1d92-4d19-9a43-1c93e0eb46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08b38-77a2-4767-b8c6-5355a2ff80f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b69987da-bb12-471d-8ccc-d4e47c7395d8}" ma:internalName="TaxCatchAll" ma:showField="CatchAllData" ma:web="c6108b38-77a2-4767-b8c6-5355a2ff80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6108b38-77a2-4767-b8c6-5355a2ff80fe">
      <UserInfo>
        <DisplayName>Srdjan Scepanovic</DisplayName>
        <AccountId>12</AccountId>
        <AccountType/>
      </UserInfo>
      <UserInfo>
        <DisplayName>Ghislain Rullière</DisplayName>
        <AccountId>133</AccountId>
        <AccountType/>
      </UserInfo>
      <UserInfo>
        <DisplayName>Glenn Meleder</DisplayName>
        <AccountId>11</AccountId>
        <AccountType/>
      </UserInfo>
    </SharedWithUsers>
    <TaxCatchAll xmlns="c6108b38-77a2-4767-b8c6-5355a2ff80fe" xsi:nil="true"/>
    <lcf76f155ced4ddcb4097134ff3c332f xmlns="0c66810d-3d93-4c4e-9a77-ffba453b1d1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CEFBB4-F9C7-41C5-87FC-F952060859F3}"/>
</file>

<file path=customXml/itemProps2.xml><?xml version="1.0" encoding="utf-8"?>
<ds:datastoreItem xmlns:ds="http://schemas.openxmlformats.org/officeDocument/2006/customXml" ds:itemID="{3C25238C-DFEA-4C44-AB6E-6E44F5691CE6}">
  <ds:schemaRefs>
    <ds:schemaRef ds:uri="b00ac6d6-80cd-413d-830d-913bbb25803f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ee80aa89-3e9c-4f48-b6f7-2e434b001f62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878CBFB-A3D8-48B9-95EC-46F81ADD97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645</TotalTime>
  <Words>809</Words>
  <Application>Microsoft Office PowerPoint</Application>
  <PresentationFormat>Affichage à l'écran (16:9)</PresentationFormat>
  <Paragraphs>105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Courier New</vt:lpstr>
      <vt:lpstr>Office Theme</vt:lpstr>
      <vt:lpstr>Canva</vt:lpstr>
      <vt:lpstr>Canva pour les enseignants</vt:lpstr>
      <vt:lpstr>Présentation PowerPoint</vt:lpstr>
      <vt:lpstr>Étape 1 :  Inscription et connexion</vt:lpstr>
      <vt:lpstr>Étape 1 :  Inscription et connexion</vt:lpstr>
      <vt:lpstr>Étape 2 :  Découverte de l’interface</vt:lpstr>
      <vt:lpstr>Étape 2 :  Découverte de l’interface</vt:lpstr>
      <vt:lpstr>Étape 3 :  Créer un nouveau design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</dc:title>
  <dc:subject/>
  <dc:creator>Céline Buffin-De-Chosal</dc:creator>
  <cp:keywords/>
  <dc:description/>
  <cp:lastModifiedBy>Severine Ciampi</cp:lastModifiedBy>
  <cp:revision>7</cp:revision>
  <dcterms:created xsi:type="dcterms:W3CDTF">2024-06-06T09:09:57Z</dcterms:created>
  <dcterms:modified xsi:type="dcterms:W3CDTF">2024-07-27T15:39:40Z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0x0101005DBFAFAD141DB3488427A2FB427B8D10</vt:lpwstr>
  </property>
  <property fmtid="{D5CDD505-2E9C-101B-9397-08002B2CF9AE}" pid="3" name="MediaServiceImageTags">
    <vt:lpwstr/>
  </property>
</Properties>
</file>