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4" r:id="rId5"/>
    <p:sldId id="257" r:id="rId6"/>
    <p:sldId id="288" r:id="rId7"/>
    <p:sldId id="285" r:id="rId8"/>
    <p:sldId id="286" r:id="rId9"/>
    <p:sldId id="287" r:id="rId10"/>
    <p:sldId id="260" r:id="rId11"/>
  </p:sldIdLst>
  <p:sldSz cx="9144000" cy="5143500" type="screen16x9"/>
  <p:notesSz cx="9926638" cy="6797675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ne Buffin-De-Chosal" initials="CBDC" lastIdx="10" clrIdx="0">
    <p:extLst>
      <p:ext uri="{19B8F6BF-5375-455C-9EA6-DF929625EA0E}">
        <p15:presenceInfo xmlns:p15="http://schemas.microsoft.com/office/powerpoint/2012/main" userId="S::pe47jaz@eduvaud.ch::9796219b-a53b-42b0-80c6-bfc1340276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57"/>
    <a:srgbClr val="7599C6"/>
    <a:srgbClr val="4667A7"/>
    <a:srgbClr val="D9E1F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2C7D6-CA54-EF4A-9173-9D24C2FE0AE7}" v="3" dt="2025-07-21T08:06:18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is" userId="S::pd81qhv@eduvaud.ch::deef6502-7b7c-4f7b-ac08-0ecffe14efb2" providerId="AD" clId="Web-{92F4BE45-6F74-48FF-A3ED-3B64AA07C608}"/>
    <pc:docChg chg="addSld modSld">
      <pc:chgData name="Claire Theis" userId="S::pd81qhv@eduvaud.ch::deef6502-7b7c-4f7b-ac08-0ecffe14efb2" providerId="AD" clId="Web-{92F4BE45-6F74-48FF-A3ED-3B64AA07C608}" dt="2024-12-17T13:22:36.825" v="33" actId="20577"/>
      <pc:docMkLst>
        <pc:docMk/>
      </pc:docMkLst>
      <pc:sldChg chg="addSp delSp modSp">
        <pc:chgData name="Claire Theis" userId="S::pd81qhv@eduvaud.ch::deef6502-7b7c-4f7b-ac08-0ecffe14efb2" providerId="AD" clId="Web-{92F4BE45-6F74-48FF-A3ED-3B64AA07C608}" dt="2024-12-17T13:22:24.308" v="29" actId="20577"/>
        <pc:sldMkLst>
          <pc:docMk/>
          <pc:sldMk cId="3514184932" sldId="257"/>
        </pc:sldMkLst>
      </pc:sldChg>
      <pc:sldChg chg="modSp add replId">
        <pc:chgData name="Claire Theis" userId="S::pd81qhv@eduvaud.ch::deef6502-7b7c-4f7b-ac08-0ecffe14efb2" providerId="AD" clId="Web-{92F4BE45-6F74-48FF-A3ED-3B64AA07C608}" dt="2024-12-17T13:22:36.825" v="33" actId="20577"/>
        <pc:sldMkLst>
          <pc:docMk/>
          <pc:sldMk cId="3700149299" sldId="288"/>
        </pc:sldMkLst>
      </pc:sldChg>
    </pc:docChg>
  </pc:docChgLst>
  <pc:docChgLst>
    <pc:chgData name="Anne Storno" userId="63295863-5355-47db-bb37-0fb131d4e942" providerId="ADAL" clId="{7CB2C7D6-CA54-EF4A-9173-9D24C2FE0AE7}"/>
    <pc:docChg chg="custSel modSld">
      <pc:chgData name="Anne Storno" userId="63295863-5355-47db-bb37-0fb131d4e942" providerId="ADAL" clId="{7CB2C7D6-CA54-EF4A-9173-9D24C2FE0AE7}" dt="2025-07-21T08:06:04.363" v="133" actId="14100"/>
      <pc:docMkLst>
        <pc:docMk/>
      </pc:docMkLst>
      <pc:sldChg chg="addSp modSp mod">
        <pc:chgData name="Anne Storno" userId="63295863-5355-47db-bb37-0fb131d4e942" providerId="ADAL" clId="{7CB2C7D6-CA54-EF4A-9173-9D24C2FE0AE7}" dt="2025-07-21T08:06:04.363" v="133" actId="14100"/>
        <pc:sldMkLst>
          <pc:docMk/>
          <pc:sldMk cId="3492400767" sldId="287"/>
        </pc:sldMkLst>
        <pc:spChg chg="add mod">
          <ac:chgData name="Anne Storno" userId="63295863-5355-47db-bb37-0fb131d4e942" providerId="ADAL" clId="{7CB2C7D6-CA54-EF4A-9173-9D24C2FE0AE7}" dt="2025-07-21T08:06:00.583" v="132" actId="1036"/>
          <ac:spMkLst>
            <pc:docMk/>
            <pc:sldMk cId="3492400767" sldId="287"/>
            <ac:spMk id="2" creationId="{A120D304-4C53-F9DA-049B-BFF11DF47048}"/>
          </ac:spMkLst>
        </pc:spChg>
        <pc:spChg chg="mod">
          <ac:chgData name="Anne Storno" userId="63295863-5355-47db-bb37-0fb131d4e942" providerId="ADAL" clId="{7CB2C7D6-CA54-EF4A-9173-9D24C2FE0AE7}" dt="2025-07-21T08:05:26.064" v="127" actId="20577"/>
          <ac:spMkLst>
            <pc:docMk/>
            <pc:sldMk cId="3492400767" sldId="287"/>
            <ac:spMk id="10" creationId="{2AFF1A81-03BC-22DF-1E9C-5BEB1F2786E5}"/>
          </ac:spMkLst>
        </pc:spChg>
        <pc:cxnChg chg="mod">
          <ac:chgData name="Anne Storno" userId="63295863-5355-47db-bb37-0fb131d4e942" providerId="ADAL" clId="{7CB2C7D6-CA54-EF4A-9173-9D24C2FE0AE7}" dt="2025-07-21T08:06:04.363" v="133" actId="14100"/>
          <ac:cxnSpMkLst>
            <pc:docMk/>
            <pc:sldMk cId="3492400767" sldId="287"/>
            <ac:cxnSpMk id="11" creationId="{AED5BB5B-38F4-9AA1-C7C0-B4D69516A955}"/>
          </ac:cxnSpMkLst>
        </pc:cxnChg>
      </pc:sldChg>
    </pc:docChg>
  </pc:docChgLst>
  <pc:docChgLst>
    <pc:chgData name="Anne Storno" userId="63295863-5355-47db-bb37-0fb131d4e942" providerId="ADAL" clId="{6FB99F60-D51A-2941-8296-7B868CDB6A4C}"/>
    <pc:docChg chg="custSel modSld">
      <pc:chgData name="Anne Storno" userId="63295863-5355-47db-bb37-0fb131d4e942" providerId="ADAL" clId="{6FB99F60-D51A-2941-8296-7B868CDB6A4C}" dt="2024-12-17T11:57:15.446" v="4" actId="478"/>
      <pc:docMkLst>
        <pc:docMk/>
      </pc:docMkLst>
      <pc:sldChg chg="delSp mod">
        <pc:chgData name="Anne Storno" userId="63295863-5355-47db-bb37-0fb131d4e942" providerId="ADAL" clId="{6FB99F60-D51A-2941-8296-7B868CDB6A4C}" dt="2024-12-17T11:57:10.092" v="1" actId="478"/>
        <pc:sldMkLst>
          <pc:docMk/>
          <pc:sldMk cId="3514184932" sldId="257"/>
        </pc:sldMkLst>
      </pc:sldChg>
      <pc:sldChg chg="delSp mod">
        <pc:chgData name="Anne Storno" userId="63295863-5355-47db-bb37-0fb131d4e942" providerId="ADAL" clId="{6FB99F60-D51A-2941-8296-7B868CDB6A4C}" dt="2024-12-17T11:57:07.804" v="0" actId="478"/>
        <pc:sldMkLst>
          <pc:docMk/>
          <pc:sldMk cId="2286754844" sldId="284"/>
        </pc:sldMkLst>
      </pc:sldChg>
      <pc:sldChg chg="delSp mod">
        <pc:chgData name="Anne Storno" userId="63295863-5355-47db-bb37-0fb131d4e942" providerId="ADAL" clId="{6FB99F60-D51A-2941-8296-7B868CDB6A4C}" dt="2024-12-17T11:57:12.049" v="2" actId="478"/>
        <pc:sldMkLst>
          <pc:docMk/>
          <pc:sldMk cId="2273275574" sldId="285"/>
        </pc:sldMkLst>
      </pc:sldChg>
      <pc:sldChg chg="delSp mod">
        <pc:chgData name="Anne Storno" userId="63295863-5355-47db-bb37-0fb131d4e942" providerId="ADAL" clId="{6FB99F60-D51A-2941-8296-7B868CDB6A4C}" dt="2024-12-17T11:57:13.872" v="3" actId="478"/>
        <pc:sldMkLst>
          <pc:docMk/>
          <pc:sldMk cId="1143506038" sldId="286"/>
        </pc:sldMkLst>
      </pc:sldChg>
      <pc:sldChg chg="delSp mod">
        <pc:chgData name="Anne Storno" userId="63295863-5355-47db-bb37-0fb131d4e942" providerId="ADAL" clId="{6FB99F60-D51A-2941-8296-7B868CDB6A4C}" dt="2024-12-17T11:57:15.446" v="4" actId="478"/>
        <pc:sldMkLst>
          <pc:docMk/>
          <pc:sldMk cId="3492400767" sldId="28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1T12:24:51.733" idx="1">
    <p:pos x="5760" y="0"/>
    <p:text>Liste = tas de carte</p:text>
    <p:extLst>
      <p:ext uri="{C676402C-5697-4E1C-873F-D02D1690AC5C}">
        <p15:threadingInfo xmlns:p15="http://schemas.microsoft.com/office/powerpoint/2012/main" timeZoneBias="-60"/>
      </p:ext>
    </p:extLst>
  </p:cm>
  <p:cm authorId="1" dt="2024-03-21T12:26:43.496" idx="2">
    <p:pos x="10" y="10"/>
    <p:text>faire printscreen pour présenter une autre création de liste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Etat de Vaud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2081C630-FD16-4F69-9C73-BD1E6DB5BB1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11175"/>
            <a:ext cx="45291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8552"/>
            <a:ext cx="7942198" cy="305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70AC3AAD-BBE9-4FB6-AA73-1C48AFDFEAF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4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E159B4-AE03-C384-19CE-6CED8C6FD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/>
              <a:t>Modifier le sous-titre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51F0ED2-7322-A847-A285-EE622EC69F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587974"/>
            <a:ext cx="4392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indent="-3175" eaLnBrk="1" hangingPunct="1">
              <a:spcBef>
                <a:spcPct val="50000"/>
              </a:spcBef>
              <a:tabLst/>
            </a:pPr>
            <a:fld id="{F268BED9-FF7C-7244-AE5E-7F12A70E245E}" type="datetime1">
              <a:rPr lang="fr-CH" altLang="fr-FR" sz="750" baseline="0" smtClean="0">
                <a:solidFill>
                  <a:schemeClr val="tx1"/>
                </a:solidFill>
              </a:rPr>
              <a:pPr marL="3175" indent="-3175" eaLnBrk="1" hangingPunct="1">
                <a:spcBef>
                  <a:spcPct val="50000"/>
                </a:spcBef>
                <a:tabLst/>
              </a:pPr>
              <a:t>21.07.25</a:t>
            </a:fld>
            <a:endParaRPr lang="fr-CH" altLang="fr-FR" sz="750" baseline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05C40AC4-0A6F-7C64-FE0D-30167933E3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57" y="193143"/>
            <a:ext cx="4759548" cy="161150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AF9B69-1182-8DBF-7726-93F411440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056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9858-E424-0B4A-FBAF-84F0F873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09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6BA7-AB73-63E1-0DDA-BB5A6F76D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60AE02C4-E191-D198-D043-507BFC39A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D989C-1697-DBE0-E6AF-AD4E9AF4C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3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59632" y="908294"/>
            <a:ext cx="7427912" cy="3535664"/>
          </a:xfrm>
          <a:prstGeom prst="rect">
            <a:avLst/>
          </a:prstGeom>
        </p:spPr>
        <p:txBody>
          <a:bodyPr/>
          <a:lstStyle>
            <a:lvl1pPr marL="284400" indent="-285750" algn="l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40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2pPr>
            <a:lvl3pPr marL="28575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 marL="0" indent="0">
              <a:lnSpc>
                <a:spcPct val="105000"/>
              </a:lnSpc>
              <a:buNone/>
              <a:defRPr/>
            </a:lvl6pPr>
          </a:lstStyle>
          <a:p>
            <a:pPr lvl="0"/>
            <a:r>
              <a:rPr lang="fr-FR"/>
              <a:t>Modifier le premier niveau de liste</a:t>
            </a:r>
          </a:p>
          <a:p>
            <a:pPr lvl="1"/>
            <a:r>
              <a:rPr lang="fr-FR"/>
              <a:t>Modifier le deuxième niveau de liste</a:t>
            </a:r>
          </a:p>
          <a:p>
            <a:pPr lvl="2"/>
            <a:r>
              <a:rPr lang="fr-FR"/>
              <a:t>Modifier le troisième niveau de liste</a:t>
            </a:r>
          </a:p>
          <a:p>
            <a:pPr lvl="0"/>
            <a:r>
              <a:rPr lang="fr-FR"/>
              <a:t>Modifier le premier niveau de liste</a:t>
            </a:r>
          </a:p>
          <a:p>
            <a:pPr lvl="1"/>
            <a:r>
              <a:rPr lang="fr-FR"/>
              <a:t>Modifier le deuxième niveau de liste</a:t>
            </a:r>
          </a:p>
          <a:p>
            <a:pPr lvl="2"/>
            <a:r>
              <a:rPr lang="fr-FR"/>
              <a:t>Modifier le troisième niveau de liste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CA030B3-8AF4-2B89-998F-754490DF6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39487292-7E2A-7873-ACFC-D583E0F7C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D1B87-BE38-BEA0-5E64-503D10D3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160"/>
            <a:ext cx="9144000" cy="5143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spcBef>
                <a:spcPts val="0"/>
              </a:spcBef>
              <a:spcAft>
                <a:spcPts val="700"/>
              </a:spcAft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 premier niveau de liste</a:t>
            </a:r>
          </a:p>
          <a:p>
            <a:pPr lvl="1"/>
            <a:r>
              <a:rPr lang="fr-FR"/>
              <a:t>Modifier le deuxième niveau de liste</a:t>
            </a:r>
          </a:p>
          <a:p>
            <a:pPr lvl="2"/>
            <a:r>
              <a:rPr lang="fr-FR"/>
              <a:t>Modifier le troisième niveau de liste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3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 indent="-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 premier niveau de liste</a:t>
            </a:r>
          </a:p>
          <a:p>
            <a:pPr lvl="1"/>
            <a:r>
              <a:rPr lang="fr-FR"/>
              <a:t>Modifier le deuxième niveau de liste</a:t>
            </a:r>
          </a:p>
          <a:p>
            <a:pPr lvl="2"/>
            <a:r>
              <a:rPr lang="fr-FR"/>
              <a:t>Modifier le troisième niveau de liste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097A9ED-A1A8-3847-8C42-8D5717DC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9C3E9B-9B3F-C325-57B7-3BD553F80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736713F6-ACCA-F402-3574-B10D9A051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77BBB81-E674-2720-EB78-96411B0533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143998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3850" indent="0" algn="l" fontAlgn="base">
              <a:lnSpc>
                <a:spcPct val="100000"/>
              </a:lnSpc>
              <a:buNone/>
              <a:tabLst>
                <a:tab pos="323850" algn="l"/>
                <a:tab pos="1954213" algn="l"/>
              </a:tabLst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CH"/>
              <a:t>Insérez une image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809E991-6AB3-8B1C-5BAD-D446C24FD7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27873"/>
            <a:ext cx="1547664" cy="2156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4000" indent="0">
              <a:lnSpc>
                <a:spcPct val="100000"/>
              </a:lnSpc>
              <a:buNone/>
              <a:tabLst>
                <a:tab pos="324000" algn="l"/>
              </a:tabLst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© </a:t>
            </a:r>
            <a:r>
              <a:rPr lang="en-GB" err="1"/>
              <a:t>Modifiez</a:t>
            </a:r>
            <a:r>
              <a:rPr lang="en-GB"/>
              <a:t> la </a:t>
            </a:r>
            <a:r>
              <a:rPr lang="en-GB" err="1"/>
              <a:t>légende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24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5F16E7-A600-2CBB-C739-BEFC2BD0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24D35-4160-F8F5-2169-53CB1D31D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4610"/>
            <a:ext cx="6380202" cy="144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E4FF5-99E3-694D-907E-87BC46413D5C}"/>
              </a:ext>
            </a:extLst>
          </p:cNvPr>
          <p:cNvSpPr txBox="1"/>
          <p:nvPr userDrawn="1"/>
        </p:nvSpPr>
        <p:spPr>
          <a:xfrm>
            <a:off x="179512" y="4515966"/>
            <a:ext cx="227017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H" sz="700">
                <a:solidFill>
                  <a:schemeClr val="bg1"/>
                </a:solidFill>
              </a:rPr>
              <a:t>Direction générale de l’enseignement postobligatoire</a:t>
            </a:r>
          </a:p>
          <a:p>
            <a:r>
              <a:rPr lang="en-CH" sz="700">
                <a:solidFill>
                  <a:schemeClr val="bg1"/>
                </a:solidFill>
              </a:rPr>
              <a:t>Rue Saint-Martin 26, 1014 Lausanne</a:t>
            </a:r>
          </a:p>
          <a:p>
            <a:r>
              <a:rPr lang="en-GB" sz="700">
                <a:solidFill>
                  <a:schemeClr val="bg1"/>
                </a:solidFill>
              </a:rPr>
              <a:t>www.vd.ch/dgep | 021 316 63 04 | info.dgep@vd.ch</a:t>
            </a:r>
            <a:endParaRPr lang="en-CH" sz="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1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247900"/>
            <a:ext cx="7194550" cy="452438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680097"/>
            <a:ext cx="7194550" cy="432197"/>
          </a:xfrm>
        </p:spPr>
        <p:txBody>
          <a:bodyPr/>
          <a:lstStyle>
            <a:lvl1pPr marL="0" indent="0" algn="r">
              <a:buFontTx/>
              <a:buNone/>
              <a:defRPr sz="1800" b="0"/>
            </a:lvl1pPr>
          </a:lstStyle>
          <a:p>
            <a:r>
              <a:rPr lang="en-GB"/>
              <a:t>Click to edit Master subtitle style</a:t>
            </a:r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9356"/>
            <a:ext cx="939375" cy="1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49263"/>
            <a:ext cx="4608513" cy="1114425"/>
          </a:xfr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fr-CH"/>
              <a:t>Département</a:t>
            </a:r>
          </a:p>
          <a:p>
            <a:pPr lvl="0"/>
            <a:r>
              <a:rPr lang="fr-CH"/>
              <a:t>Service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403350" y="4732338"/>
            <a:ext cx="2303462" cy="287337"/>
          </a:xfrm>
        </p:spPr>
        <p:txBody>
          <a:bodyPr/>
          <a:lstStyle>
            <a:lvl1pPr marL="0" indent="0">
              <a:buNone/>
              <a:defRPr sz="1000" b="0"/>
            </a:lvl1pPr>
          </a:lstStyle>
          <a:p>
            <a:pPr lvl="0"/>
            <a:fld id="{978A5D73-ED0B-4A95-872D-CC8DF4EA968A}" type="datetime4">
              <a:rPr lang="fr-FR" smtClean="0"/>
              <a:pPr/>
              <a:t>12 août 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060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6">
            <a:extLst>
              <a:ext uri="{FF2B5EF4-FFF2-40B4-BE49-F238E27FC236}">
                <a16:creationId xmlns:a16="http://schemas.microsoft.com/office/drawing/2014/main" id="{2630B6A9-1E12-81C7-CAC9-D7346CB6E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97" r:id="rId3"/>
    <p:sldLayoutId id="2147483699" r:id="rId4"/>
    <p:sldLayoutId id="2147483709" r:id="rId5"/>
    <p:sldLayoutId id="2147483710" r:id="rId6"/>
    <p:sldLayoutId id="2147483711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ocrative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lations.us@eduvaud.c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278F6-3E10-6E59-2A1E-785DC2AF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A38432-3E1F-B945-623D-1D682D50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266606"/>
            <a:ext cx="3614166" cy="2389976"/>
          </a:xfrm>
        </p:spPr>
        <p:txBody>
          <a:bodyPr anchor="t"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Allez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sur le site web de Socrative: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2"/>
              </a:rPr>
              <a:t>Socrative Inscription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0" dirty="0" err="1">
                <a:solidFill>
                  <a:srgbClr val="000000"/>
                </a:solidFill>
              </a:rPr>
              <a:t>Cliquez</a:t>
            </a:r>
            <a:r>
              <a:rPr lang="en-US" b="0" dirty="0">
                <a:solidFill>
                  <a:srgbClr val="000000"/>
                </a:solidFill>
              </a:rPr>
              <a:t> sur </a:t>
            </a:r>
            <a:r>
              <a:rPr lang="en-US" b="0" dirty="0">
                <a:solidFill>
                  <a:srgbClr val="000000"/>
                </a:solidFill>
                <a:highlight>
                  <a:srgbClr val="00FFFF"/>
                </a:highlight>
              </a:rPr>
              <a:t>Login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Choisir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‘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Teacher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’ et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remplir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le nom de votre établissement</a:t>
            </a:r>
          </a:p>
          <a:p>
            <a:pPr marL="0" indent="0">
              <a:buNone/>
            </a:pPr>
            <a:endParaRPr lang="fr-CH" dirty="0">
              <a:latin typeface="Söhne"/>
            </a:endParaRPr>
          </a:p>
          <a:p>
            <a:endParaRPr lang="fr-FR" dirty="0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1EECC42F-05A9-2976-08BE-26B59947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2" y="1591056"/>
            <a:ext cx="4439879" cy="199347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584E2F4-6207-56CE-5F24-4F1C3D7CDF87}"/>
              </a:ext>
            </a:extLst>
          </p:cNvPr>
          <p:cNvSpPr txBox="1">
            <a:spLocks/>
          </p:cNvSpPr>
          <p:nvPr/>
        </p:nvSpPr>
        <p:spPr>
          <a:xfrm>
            <a:off x="873579" y="249239"/>
            <a:ext cx="3213789" cy="181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/>
              <a:t>Pour les nouveaux utilisateurs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F4D64-A34F-A179-B9EA-BF56C8C11497}"/>
              </a:ext>
            </a:extLst>
          </p:cNvPr>
          <p:cNvSpPr txBox="1"/>
          <p:nvPr/>
        </p:nvSpPr>
        <p:spPr>
          <a:xfrm>
            <a:off x="873579" y="4562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L’inscription à </a:t>
            </a:r>
            <a:r>
              <a:rPr lang="fr-FR" sz="2800" b="1" err="1"/>
              <a:t>Socrative</a:t>
            </a:r>
            <a:r>
              <a:rPr lang="fr-FR" sz="2800" b="1"/>
              <a:t>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28675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77CDB-CAD1-8B05-821A-999AC252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fr-CH"/>
          </a:p>
          <a:p>
            <a:pPr marL="0" indent="0"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4. </a:t>
            </a:r>
            <a:r>
              <a:rPr lang="en-US" b="0" err="1">
                <a:solidFill>
                  <a:srgbClr val="000000"/>
                </a:solidFill>
                <a:latin typeface="Arial"/>
                <a:cs typeface="Arial"/>
              </a:rPr>
              <a:t>Cliquez</a:t>
            </a:r>
            <a:r>
              <a:rPr lang="en-US" b="0">
                <a:solidFill>
                  <a:srgbClr val="000000"/>
                </a:solidFill>
                <a:latin typeface="Arial"/>
                <a:cs typeface="Arial"/>
              </a:rPr>
              <a:t> sur </a:t>
            </a:r>
            <a:r>
              <a:rPr lang="en-US" b="0">
                <a:solidFill>
                  <a:srgbClr val="000000"/>
                </a:solidFill>
                <a:highlight>
                  <a:srgbClr val="FFCB57"/>
                </a:highlight>
                <a:latin typeface="Arial"/>
                <a:cs typeface="Arial"/>
              </a:rPr>
              <a:t>CREATE ACCOUNT</a:t>
            </a:r>
          </a:p>
          <a:p>
            <a:pPr marL="0" indent="0" algn="l">
              <a:buNone/>
            </a:pPr>
            <a:endParaRPr lang="fr-CH" i="0" u="none" strike="noStrike">
              <a:solidFill>
                <a:srgbClr val="000000"/>
              </a:solidFill>
              <a:effectLst/>
              <a:latin typeface="Söhne"/>
            </a:endParaRPr>
          </a:p>
          <a:p>
            <a:pPr marL="283845" algn="l"/>
            <a:endParaRPr lang="fr-FR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3681E63-70DD-7B1C-F439-15E447A9D211}"/>
              </a:ext>
            </a:extLst>
          </p:cNvPr>
          <p:cNvSpPr txBox="1">
            <a:spLocks/>
          </p:cNvSpPr>
          <p:nvPr/>
        </p:nvSpPr>
        <p:spPr>
          <a:xfrm>
            <a:off x="873579" y="249239"/>
            <a:ext cx="3213789" cy="181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/>
              <a:t>Pour les nouveaux utilisateurs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58216-EF19-E134-7FC2-94D6F63AA47C}"/>
              </a:ext>
            </a:extLst>
          </p:cNvPr>
          <p:cNvSpPr txBox="1"/>
          <p:nvPr/>
        </p:nvSpPr>
        <p:spPr>
          <a:xfrm>
            <a:off x="873579" y="4562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L’inscription à </a:t>
            </a:r>
            <a:r>
              <a:rPr lang="fr-FR" sz="2800" b="1" err="1"/>
              <a:t>Socrative</a:t>
            </a:r>
            <a:r>
              <a:rPr lang="fr-FR" sz="2800" b="1"/>
              <a:t> </a:t>
            </a:r>
            <a:endParaRPr lang="en-US" sz="2800" b="1"/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E0F0D4D-1A7B-9E00-446B-F3E760B6F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81" y="975617"/>
            <a:ext cx="2846534" cy="4015407"/>
          </a:xfrm>
          <a:prstGeom prst="rect">
            <a:avLst/>
          </a:prstGeom>
        </p:spPr>
      </p:pic>
      <p:cxnSp>
        <p:nvCxnSpPr>
          <p:cNvPr id="4" name="Straight Arrow Connector 17">
            <a:extLst>
              <a:ext uri="{FF2B5EF4-FFF2-40B4-BE49-F238E27FC236}">
                <a16:creationId xmlns:a16="http://schemas.microsoft.com/office/drawing/2014/main" id="{91402F9D-26FB-8C4E-3085-8CA65CAC538A}"/>
              </a:ext>
            </a:extLst>
          </p:cNvPr>
          <p:cNvCxnSpPr>
            <a:cxnSpLocks/>
          </p:cNvCxnSpPr>
          <p:nvPr/>
        </p:nvCxnSpPr>
        <p:spPr>
          <a:xfrm>
            <a:off x="3648238" y="3133579"/>
            <a:ext cx="2849526" cy="1371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8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77CDB-CAD1-8B05-821A-999AC252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endParaRPr lang="fr-CH" dirty="0"/>
          </a:p>
          <a:p>
            <a:pPr marL="0" indent="0" algn="l">
              <a:buNone/>
            </a:pP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Remplir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vos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coordonnées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utilisant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votre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compte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Eduvaud.ch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</a:p>
          <a:p>
            <a:pPr marL="0" indent="0" algn="l">
              <a:buNone/>
            </a:pP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6. </a:t>
            </a:r>
            <a:r>
              <a:rPr lang="en-US" b="0" dirty="0" err="1">
                <a:solidFill>
                  <a:srgbClr val="000000"/>
                </a:solidFill>
                <a:latin typeface="Arial"/>
                <a:cs typeface="Arial"/>
              </a:rPr>
              <a:t>Cliquez</a:t>
            </a: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 sur </a:t>
            </a:r>
            <a:r>
              <a:rPr lang="en-US" b="0" dirty="0">
                <a:solidFill>
                  <a:srgbClr val="000000"/>
                </a:solidFill>
                <a:highlight>
                  <a:srgbClr val="FFCB57"/>
                </a:highlight>
                <a:latin typeface="Arial"/>
                <a:cs typeface="Arial"/>
              </a:rPr>
              <a:t>NEXT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Vous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êtes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maintenant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inscrit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sur Socrative </a:t>
            </a:r>
            <a:r>
              <a:rPr lang="en-US" i="0" u="none" strike="noStrike" dirty="0">
                <a:solidFill>
                  <a:srgbClr val="7030A0"/>
                </a:solidFill>
                <a:effectLst/>
              </a:rPr>
              <a:t>MAIS VOUS AVEZ ENCORE UNE ETAPE POUR</a:t>
            </a:r>
            <a:r>
              <a:rPr lang="en-US" b="0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US" i="0" u="none" strike="noStrike" dirty="0">
                <a:solidFill>
                  <a:srgbClr val="7030A0"/>
                </a:solidFill>
                <a:effectLst/>
              </a:rPr>
              <a:t>AVOIRACCES A SOCRATIVE PRO</a:t>
            </a:r>
          </a:p>
          <a:p>
            <a:pPr marL="0" indent="0">
              <a:buNone/>
            </a:pPr>
            <a:endParaRPr lang="fr-CH" dirty="0">
              <a:latin typeface="Söhne"/>
            </a:endParaRPr>
          </a:p>
          <a:p>
            <a:pPr marL="283845"/>
            <a:endParaRPr lang="fr-FR" dirty="0"/>
          </a:p>
        </p:txBody>
      </p:sp>
      <p:pic>
        <p:nvPicPr>
          <p:cNvPr id="11" name="Picture 10" descr="A screenshot of a login form&#10;&#10;Description automatically generated">
            <a:extLst>
              <a:ext uri="{FF2B5EF4-FFF2-40B4-BE49-F238E27FC236}">
                <a16:creationId xmlns:a16="http://schemas.microsoft.com/office/drawing/2014/main" id="{69A147FA-892A-F1F5-AF34-EA0A56FF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4" y="812725"/>
            <a:ext cx="4500499" cy="4134179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E3681E63-70DD-7B1C-F439-15E447A9D211}"/>
              </a:ext>
            </a:extLst>
          </p:cNvPr>
          <p:cNvSpPr txBox="1">
            <a:spLocks/>
          </p:cNvSpPr>
          <p:nvPr/>
        </p:nvSpPr>
        <p:spPr>
          <a:xfrm>
            <a:off x="873579" y="249239"/>
            <a:ext cx="3213789" cy="181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/>
              <a:t>Pour les nouveaux utilisateurs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58216-EF19-E134-7FC2-94D6F63AA47C}"/>
              </a:ext>
            </a:extLst>
          </p:cNvPr>
          <p:cNvSpPr txBox="1"/>
          <p:nvPr/>
        </p:nvSpPr>
        <p:spPr>
          <a:xfrm>
            <a:off x="873579" y="4562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L’inscription à </a:t>
            </a:r>
            <a:r>
              <a:rPr lang="fr-FR" sz="2800" b="1" err="1"/>
              <a:t>Socrative</a:t>
            </a:r>
            <a:r>
              <a:rPr lang="fr-FR" sz="2800" b="1"/>
              <a:t> </a:t>
            </a:r>
            <a:endParaRPr lang="en-US" sz="2800" b="1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02F9D-26FB-8C4E-3085-8CA65CAC538A}"/>
              </a:ext>
            </a:extLst>
          </p:cNvPr>
          <p:cNvCxnSpPr>
            <a:cxnSpLocks/>
          </p:cNvCxnSpPr>
          <p:nvPr/>
        </p:nvCxnSpPr>
        <p:spPr>
          <a:xfrm>
            <a:off x="3742660" y="3083883"/>
            <a:ext cx="2849526" cy="1371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4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09E1-3A2B-6EF6-04C5-705B70D9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DF4C5-F6A5-21CE-D872-D8D774F1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H" dirty="0"/>
          </a:p>
          <a:p>
            <a:pPr marL="0" indent="0" algn="l">
              <a:buNone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Pour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</a:rPr>
              <a:t>activer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</a:rPr>
              <a:t>l'accès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 à Socrative Pro, suivez les étapes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</a:rPr>
              <a:t>suivantes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 :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Rendez-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vous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dans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l’onglet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Compte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de votre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profil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Socrative.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Choisir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‘Plan and Members’</a:t>
            </a:r>
          </a:p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7508622-9577-2D04-4F36-D4455B3D00BC}"/>
              </a:ext>
            </a:extLst>
          </p:cNvPr>
          <p:cNvSpPr txBox="1">
            <a:spLocks/>
          </p:cNvSpPr>
          <p:nvPr/>
        </p:nvSpPr>
        <p:spPr>
          <a:xfrm>
            <a:off x="873579" y="249239"/>
            <a:ext cx="3213789" cy="181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sz="2000" ker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C89E8A-39CC-9F5D-4591-9C3861B853E2}"/>
              </a:ext>
            </a:extLst>
          </p:cNvPr>
          <p:cNvSpPr txBox="1"/>
          <p:nvPr/>
        </p:nvSpPr>
        <p:spPr>
          <a:xfrm>
            <a:off x="873579" y="456227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L’inscription à </a:t>
            </a:r>
            <a:r>
              <a:rPr lang="fr-FR" sz="2800" b="1" err="1"/>
              <a:t>Socrative</a:t>
            </a:r>
            <a:r>
              <a:rPr lang="fr-FR" sz="2800" b="1"/>
              <a:t> Pro </a:t>
            </a:r>
            <a:endParaRPr lang="en-US" sz="2800" b="1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DFE63CDC-6844-F82F-6E98-9B7D21C3F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72" y="1136342"/>
            <a:ext cx="2592447" cy="369626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6C1004-4964-11E7-FD0F-D82483E1DC61}"/>
              </a:ext>
            </a:extLst>
          </p:cNvPr>
          <p:cNvCxnSpPr>
            <a:cxnSpLocks/>
          </p:cNvCxnSpPr>
          <p:nvPr/>
        </p:nvCxnSpPr>
        <p:spPr>
          <a:xfrm flipV="1">
            <a:off x="3572540" y="2711302"/>
            <a:ext cx="1998920" cy="1095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7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9A8B2-BB46-0401-31ED-FA1E5CC7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AC45F527-5975-66D5-59A9-CB0D40D3D511}"/>
              </a:ext>
            </a:extLst>
          </p:cNvPr>
          <p:cNvSpPr txBox="1">
            <a:spLocks/>
          </p:cNvSpPr>
          <p:nvPr/>
        </p:nvSpPr>
        <p:spPr>
          <a:xfrm>
            <a:off x="873579" y="249239"/>
            <a:ext cx="3213789" cy="181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sz="2000" ker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3AA0F-58D8-C407-53F2-E3D2B3A0E2B4}"/>
              </a:ext>
            </a:extLst>
          </p:cNvPr>
          <p:cNvSpPr txBox="1"/>
          <p:nvPr/>
        </p:nvSpPr>
        <p:spPr>
          <a:xfrm>
            <a:off x="873579" y="456227"/>
            <a:ext cx="5399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L’inscription à </a:t>
            </a:r>
            <a:r>
              <a:rPr lang="fr-FR" sz="2800" b="1" err="1"/>
              <a:t>Socrative</a:t>
            </a:r>
            <a:r>
              <a:rPr lang="fr-FR" sz="2800" b="1"/>
              <a:t> Pro </a:t>
            </a:r>
            <a:endParaRPr lang="en-US" sz="2800" b="1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3527725-78CB-BF37-17B5-C05DA455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2" y="1552218"/>
            <a:ext cx="6825151" cy="301248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7AA8E6-5B51-4150-581C-ADC120BA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661" y="2407513"/>
            <a:ext cx="1383162" cy="328474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fr-CH" sz="1600" b="0" i="0" u="none" strike="noStrike">
                <a:solidFill>
                  <a:srgbClr val="000000"/>
                </a:solidFill>
                <a:effectLst/>
              </a:rPr>
              <a:t>Cliquez sur ‘Enter Licence Key’</a:t>
            </a:r>
            <a:endParaRPr lang="fr-CH" sz="1600">
              <a:latin typeface="Söhne"/>
            </a:endParaRPr>
          </a:p>
          <a:p>
            <a:endParaRPr lang="fr-FR" sz="16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BC598E-03EC-DE5D-61AF-87B51BDCB430}"/>
              </a:ext>
            </a:extLst>
          </p:cNvPr>
          <p:cNvCxnSpPr/>
          <p:nvPr/>
        </p:nvCxnSpPr>
        <p:spPr>
          <a:xfrm flipH="1">
            <a:off x="6400800" y="2707689"/>
            <a:ext cx="497150" cy="310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0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3B28-1480-310B-2DDD-39D8FC1A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0D5E6C4-A1AD-9445-E2F9-48530A379F4E}"/>
              </a:ext>
            </a:extLst>
          </p:cNvPr>
          <p:cNvSpPr txBox="1">
            <a:spLocks/>
          </p:cNvSpPr>
          <p:nvPr/>
        </p:nvSpPr>
        <p:spPr>
          <a:xfrm>
            <a:off x="873579" y="249239"/>
            <a:ext cx="3213789" cy="181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sz="2000" ker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1B0DC-D7D5-9F18-46FB-F0D959027A8F}"/>
              </a:ext>
            </a:extLst>
          </p:cNvPr>
          <p:cNvSpPr txBox="1"/>
          <p:nvPr/>
        </p:nvSpPr>
        <p:spPr>
          <a:xfrm>
            <a:off x="873579" y="456227"/>
            <a:ext cx="6260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L’inscription à </a:t>
            </a:r>
            <a:r>
              <a:rPr lang="fr-FR" sz="2800" b="1" err="1"/>
              <a:t>Socrative</a:t>
            </a:r>
            <a:r>
              <a:rPr lang="fr-FR" sz="2800" b="1"/>
              <a:t> Pro </a:t>
            </a:r>
            <a:endParaRPr lang="en-US" sz="2800" b="1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3A0FFF1-8D09-2846-59CF-1F5E7D13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63" y="1050231"/>
            <a:ext cx="6260868" cy="3677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F1A81-03BC-22DF-1E9C-5BEB1F2786E5}"/>
              </a:ext>
            </a:extLst>
          </p:cNvPr>
          <p:cNvSpPr txBox="1"/>
          <p:nvPr/>
        </p:nvSpPr>
        <p:spPr>
          <a:xfrm>
            <a:off x="473669" y="173645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-webkit-standard"/>
              </a:rPr>
              <a:t>Entrez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-webkit-standard"/>
              </a:rPr>
              <a:t>clé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-webkit-standard"/>
              </a:rPr>
              <a:t> : A DEMANDER A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-webkit-standard"/>
                <a:hlinkClick r:id="rId3"/>
              </a:rPr>
              <a:t>relations.us@eduvaud.ch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-webkit-standard"/>
              </a:rPr>
              <a:t> après validation de la direction de votre établissement 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D5BB5B-38F4-9AA1-C7C0-B4D69516A955}"/>
              </a:ext>
            </a:extLst>
          </p:cNvPr>
          <p:cNvCxnSpPr>
            <a:cxnSpLocks/>
          </p:cNvCxnSpPr>
          <p:nvPr/>
        </p:nvCxnSpPr>
        <p:spPr>
          <a:xfrm>
            <a:off x="2028305" y="2743200"/>
            <a:ext cx="1905742" cy="66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120D304-4C53-F9DA-049B-BFF11DF47048}"/>
              </a:ext>
            </a:extLst>
          </p:cNvPr>
          <p:cNvSpPr/>
          <p:nvPr/>
        </p:nvSpPr>
        <p:spPr>
          <a:xfrm>
            <a:off x="4164676" y="3350030"/>
            <a:ext cx="1504604" cy="1662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40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E0E4E-1209-5D23-969F-7E380520FBF7}"/>
              </a:ext>
            </a:extLst>
          </p:cNvPr>
          <p:cNvSpPr txBox="1"/>
          <p:nvPr/>
        </p:nvSpPr>
        <p:spPr>
          <a:xfrm>
            <a:off x="489099" y="1660174"/>
            <a:ext cx="4582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Vous </a:t>
            </a:r>
            <a:r>
              <a:rPr lang="en-US" sz="2800" b="1" err="1"/>
              <a:t>avez</a:t>
            </a:r>
            <a:r>
              <a:rPr lang="en-US" sz="2800" b="1"/>
              <a:t> </a:t>
            </a:r>
            <a:r>
              <a:rPr lang="en-US" sz="2800" b="1" err="1"/>
              <a:t>maintenant</a:t>
            </a:r>
            <a:r>
              <a:rPr lang="en-US" sz="2800" b="1"/>
              <a:t> </a:t>
            </a:r>
            <a:r>
              <a:rPr lang="en-US" sz="2800" b="1" err="1"/>
              <a:t>accès</a:t>
            </a:r>
            <a:r>
              <a:rPr lang="en-US" sz="2800" b="1"/>
              <a:t> à Socrative Pro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000"/>
              <a:t>En </a:t>
            </a:r>
            <a:r>
              <a:rPr lang="en-US" sz="2000" err="1"/>
              <a:t>cas</a:t>
            </a:r>
            <a:r>
              <a:rPr lang="en-US" sz="2000"/>
              <a:t> de question, </a:t>
            </a:r>
            <a:r>
              <a:rPr lang="en-US" sz="2000" err="1"/>
              <a:t>vous</a:t>
            </a:r>
            <a:r>
              <a:rPr lang="en-US" sz="2000"/>
              <a:t> </a:t>
            </a:r>
            <a:r>
              <a:rPr lang="en-US" sz="2000" err="1"/>
              <a:t>pouvez</a:t>
            </a:r>
            <a:r>
              <a:rPr lang="en-US" sz="2000"/>
              <a:t> </a:t>
            </a:r>
            <a:r>
              <a:rPr lang="en-US" sz="2000" err="1"/>
              <a:t>écrire</a:t>
            </a:r>
            <a:r>
              <a:rPr lang="en-US" sz="2000"/>
              <a:t> à </a:t>
            </a:r>
            <a:r>
              <a:rPr lang="en-US" sz="2000" err="1"/>
              <a:t>Relations.usi@eduvaud.ch</a:t>
            </a:r>
            <a:endParaRPr lang="en-US" sz="2000"/>
          </a:p>
        </p:txBody>
      </p:sp>
      <p:pic>
        <p:nvPicPr>
          <p:cNvPr id="4" name="Picture 3" descr="A star with a letter s&#10;&#10;Description automatically generated">
            <a:extLst>
              <a:ext uri="{FF2B5EF4-FFF2-40B4-BE49-F238E27FC236}">
                <a16:creationId xmlns:a16="http://schemas.microsoft.com/office/drawing/2014/main" id="{C59097AB-D333-989E-BDB5-695525A10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r="23994"/>
          <a:stretch/>
        </p:blipFill>
        <p:spPr>
          <a:xfrm>
            <a:off x="5683608" y="1073731"/>
            <a:ext cx="2822439" cy="29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5095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DGEP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T-DFJC-PRESENTATION-Master" id="{E7B579FE-C9D1-174F-A248-67B7503326C4}" vid="{3C00C297-E27D-A24F-883E-E3EB36DE6A21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108b38-77a2-4767-b8c6-5355a2ff80fe" xsi:nil="true"/>
    <lcf76f155ced4ddcb4097134ff3c332f xmlns="0c66810d-3d93-4c4e-9a77-ffba453b1d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FAFAD141DB3488427A2FB427B8D10" ma:contentTypeVersion="14" ma:contentTypeDescription="Crée un document." ma:contentTypeScope="" ma:versionID="38d0c6166b149f7085bae4ced19ff7eb">
  <xsd:schema xmlns:xsd="http://www.w3.org/2001/XMLSchema" xmlns:xs="http://www.w3.org/2001/XMLSchema" xmlns:p="http://schemas.microsoft.com/office/2006/metadata/properties" xmlns:ns2="0c66810d-3d93-4c4e-9a77-ffba453b1d1e" xmlns:ns3="c6108b38-77a2-4767-b8c6-5355a2ff80fe" targetNamespace="http://schemas.microsoft.com/office/2006/metadata/properties" ma:root="true" ma:fieldsID="78a3ef48aef29fe974b313aed06b20cb" ns2:_="" ns3:_="">
    <xsd:import namespace="0c66810d-3d93-4c4e-9a77-ffba453b1d1e"/>
    <xsd:import namespace="c6108b38-77a2-4767-b8c6-5355a2ff8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810d-3d93-4c4e-9a77-ffba453b1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5cfe7824-1d92-4d19-9a43-1c93e0eb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08b38-77a2-4767-b8c6-5355a2ff8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69987da-bb12-471d-8ccc-d4e47c7395d8}" ma:internalName="TaxCatchAll" ma:showField="CatchAllData" ma:web="c6108b38-77a2-4767-b8c6-5355a2ff8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32540-9E80-417F-8C90-05FBE6FA2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A4423-5ED6-4C10-A87B-ADFFA0613412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6108b38-77a2-4767-b8c6-5355a2ff80fe"/>
    <ds:schemaRef ds:uri="0c66810d-3d93-4c4e-9a77-ffba453b1d1e"/>
  </ds:schemaRefs>
</ds:datastoreItem>
</file>

<file path=customXml/itemProps3.xml><?xml version="1.0" encoding="utf-8"?>
<ds:datastoreItem xmlns:ds="http://schemas.openxmlformats.org/officeDocument/2006/customXml" ds:itemID="{EA9418A6-D0A7-407E-8FE0-C38DAF8D9224}">
  <ds:schemaRefs>
    <ds:schemaRef ds:uri="0c66810d-3d93-4c4e-9a77-ffba453b1d1e"/>
    <ds:schemaRef ds:uri="c6108b38-77a2-4767-b8c6-5355a2ff80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06ab908-04f9-4a80-ba9c-875a36e77bc1}" enabled="0" method="" siteId="{906ab908-04f9-4a80-ba9c-875a36e77bc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modele-presentation-16-9</Template>
  <TotalTime>0</TotalTime>
  <Words>176</Words>
  <Application>Microsoft Macintosh PowerPoint</Application>
  <PresentationFormat>Affichage à l'écran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-webkit-standard</vt:lpstr>
      <vt:lpstr>Arial</vt:lpstr>
      <vt:lpstr>Söhne</vt:lpstr>
      <vt:lpstr>Présentation DGEP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Aurele Storno</cp:lastModifiedBy>
  <cp:revision>1</cp:revision>
  <dcterms:created xsi:type="dcterms:W3CDTF">2021-10-13T08:14:15Z</dcterms:created>
  <dcterms:modified xsi:type="dcterms:W3CDTF">2025-07-21T08:06:23Z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0x0101005DBFAFAD141DB3488427A2FB427B8D10</vt:lpwstr>
  </property>
  <property fmtid="{D5CDD505-2E9C-101B-9397-08002B2CF9AE}" pid="3" name="MediaServiceImageTags">
    <vt:lpwstr/>
  </property>
</Properties>
</file>